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108" y="3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10/3/2017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10/3/2017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10/3/2017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10/3/2017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10/3/2017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10/3/2017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10/3/2017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10/3/2017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10/3/2017</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10/3/2017</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10/3/2017</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10/3/2017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10/3/2017</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www.youtube.com/watch?v=z9qgkJHybE8"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www.biography.com/video/confucius-mini-biography-24134723904"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www.youtube.com/watch?v=dFb7Hxva5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www.youtube.com/watch?v=Lxq-RiLb-6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 are different answer to solve a societies problem of disorder? </a:t>
            </a:r>
            <a:endParaRPr lang="en-US" dirty="0"/>
          </a:p>
        </p:txBody>
      </p:sp>
      <p:sp>
        <p:nvSpPr>
          <p:cNvPr id="3" name="Subtitle 2"/>
          <p:cNvSpPr>
            <a:spLocks noGrp="1"/>
          </p:cNvSpPr>
          <p:nvPr>
            <p:ph type="subTitle" idx="1"/>
          </p:nvPr>
        </p:nvSpPr>
        <p:spPr/>
        <p:txBody>
          <a:bodyPr/>
          <a:lstStyle/>
          <a:p>
            <a:r>
              <a:rPr lang="en-US" dirty="0" smtClean="0"/>
              <a:t>Turn and Talk: </a:t>
            </a:r>
            <a:endParaRPr lang="en-US" dirty="0"/>
          </a:p>
        </p:txBody>
      </p:sp>
    </p:spTree>
    <p:extLst>
      <p:ext uri="{BB962C8B-B14F-4D97-AF65-F5344CB8AC3E}">
        <p14:creationId xmlns:p14="http://schemas.microsoft.com/office/powerpoint/2010/main" val="18474170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5573" y="452718"/>
            <a:ext cx="9459310" cy="5743130"/>
          </a:xfrm>
        </p:spPr>
      </p:pic>
    </p:spTree>
    <p:extLst>
      <p:ext uri="{BB962C8B-B14F-4D97-AF65-F5344CB8AC3E}">
        <p14:creationId xmlns:p14="http://schemas.microsoft.com/office/powerpoint/2010/main" val="2172717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23394" y="1340069"/>
            <a:ext cx="8718330" cy="4981903"/>
          </a:xfrm>
        </p:spPr>
      </p:pic>
    </p:spTree>
    <p:extLst>
      <p:ext uri="{BB962C8B-B14F-4D97-AF65-F5344CB8AC3E}">
        <p14:creationId xmlns:p14="http://schemas.microsoft.com/office/powerpoint/2010/main" val="2290862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50882" y="709448"/>
            <a:ext cx="8899951" cy="5376041"/>
          </a:xfrm>
        </p:spPr>
      </p:pic>
    </p:spTree>
    <p:extLst>
      <p:ext uri="{BB962C8B-B14F-4D97-AF65-F5344CB8AC3E}">
        <p14:creationId xmlns:p14="http://schemas.microsoft.com/office/powerpoint/2010/main" val="1924444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6111" y="452717"/>
            <a:ext cx="10216329" cy="6042675"/>
          </a:xfrm>
        </p:spPr>
      </p:pic>
    </p:spTree>
    <p:extLst>
      <p:ext uri="{BB962C8B-B14F-4D97-AF65-F5344CB8AC3E}">
        <p14:creationId xmlns:p14="http://schemas.microsoft.com/office/powerpoint/2010/main" val="2408795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did China do during the classical era 500Bc-500Ce? </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6597478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hlinkClick r:id="rId2"/>
              </a:rPr>
              <a:t>Legalism</a:t>
            </a:r>
            <a:r>
              <a:rPr lang="en-US" dirty="0" smtClean="0"/>
              <a:t> </a:t>
            </a:r>
            <a:endParaRPr lang="en-US" dirty="0"/>
          </a:p>
        </p:txBody>
      </p:sp>
      <p:sp>
        <p:nvSpPr>
          <p:cNvPr id="3" name="Content Placeholder 2"/>
          <p:cNvSpPr>
            <a:spLocks noGrp="1"/>
          </p:cNvSpPr>
          <p:nvPr>
            <p:ph idx="1"/>
          </p:nvPr>
        </p:nvSpPr>
        <p:spPr/>
        <p:txBody>
          <a:bodyPr/>
          <a:lstStyle/>
          <a:p>
            <a:r>
              <a:rPr lang="en-US" dirty="0" smtClean="0"/>
              <a:t>3 = new facts</a:t>
            </a:r>
          </a:p>
          <a:p>
            <a:r>
              <a:rPr lang="en-US" dirty="0" smtClean="0"/>
              <a:t>2= ways it could control social unrest</a:t>
            </a:r>
          </a:p>
          <a:p>
            <a:r>
              <a:rPr lang="en-US" dirty="0" smtClean="0"/>
              <a:t>1 sentence = defined in your word</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2592" y="756746"/>
            <a:ext cx="5239407" cy="5628288"/>
          </a:xfrm>
          <a:prstGeom prst="rect">
            <a:avLst/>
          </a:prstGeom>
        </p:spPr>
      </p:pic>
    </p:spTree>
    <p:extLst>
      <p:ext uri="{BB962C8B-B14F-4D97-AF65-F5344CB8AC3E}">
        <p14:creationId xmlns:p14="http://schemas.microsoft.com/office/powerpoint/2010/main" val="29730704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Confucius</a:t>
            </a:r>
            <a:r>
              <a:rPr lang="en-US" dirty="0" smtClean="0"/>
              <a:t>  </a:t>
            </a:r>
            <a:endParaRPr lang="en-US" dirty="0"/>
          </a:p>
        </p:txBody>
      </p:sp>
      <p:sp>
        <p:nvSpPr>
          <p:cNvPr id="3" name="Content Placeholder 2"/>
          <p:cNvSpPr>
            <a:spLocks noGrp="1"/>
          </p:cNvSpPr>
          <p:nvPr>
            <p:ph idx="1"/>
          </p:nvPr>
        </p:nvSpPr>
        <p:spPr/>
        <p:txBody>
          <a:bodyPr/>
          <a:lstStyle/>
          <a:p>
            <a:r>
              <a:rPr lang="en-US" dirty="0"/>
              <a:t>3 = new facts</a:t>
            </a:r>
          </a:p>
          <a:p>
            <a:r>
              <a:rPr lang="en-US" dirty="0"/>
              <a:t>2= ways it could control social unrest</a:t>
            </a:r>
          </a:p>
          <a:p>
            <a:r>
              <a:rPr lang="en-US" dirty="0"/>
              <a:t>1 sentence = defined in your word</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6566" y="756745"/>
            <a:ext cx="5234151" cy="5707117"/>
          </a:xfrm>
          <a:prstGeom prst="rect">
            <a:avLst/>
          </a:prstGeom>
        </p:spPr>
      </p:pic>
    </p:spTree>
    <p:extLst>
      <p:ext uri="{BB962C8B-B14F-4D97-AF65-F5344CB8AC3E}">
        <p14:creationId xmlns:p14="http://schemas.microsoft.com/office/powerpoint/2010/main" val="19978078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Daoism</a:t>
            </a:r>
            <a:r>
              <a:rPr lang="en-US" dirty="0" smtClean="0"/>
              <a:t> </a:t>
            </a:r>
            <a:endParaRPr lang="en-US" dirty="0"/>
          </a:p>
        </p:txBody>
      </p:sp>
      <p:sp>
        <p:nvSpPr>
          <p:cNvPr id="3" name="Content Placeholder 2"/>
          <p:cNvSpPr>
            <a:spLocks noGrp="1"/>
          </p:cNvSpPr>
          <p:nvPr>
            <p:ph idx="1"/>
          </p:nvPr>
        </p:nvSpPr>
        <p:spPr/>
        <p:txBody>
          <a:bodyPr/>
          <a:lstStyle/>
          <a:p>
            <a:r>
              <a:rPr lang="en-US" dirty="0"/>
              <a:t>3 = new facts</a:t>
            </a:r>
          </a:p>
          <a:p>
            <a:r>
              <a:rPr lang="en-US" dirty="0"/>
              <a:t>2= ways it could control social unrest</a:t>
            </a:r>
          </a:p>
          <a:p>
            <a:r>
              <a:rPr lang="en-US" dirty="0"/>
              <a:t>1 sentence = defined in your word</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2428" y="0"/>
            <a:ext cx="6169572" cy="6858000"/>
          </a:xfrm>
          <a:prstGeom prst="rect">
            <a:avLst/>
          </a:prstGeom>
        </p:spPr>
      </p:pic>
    </p:spTree>
    <p:extLst>
      <p:ext uri="{BB962C8B-B14F-4D97-AF65-F5344CB8AC3E}">
        <p14:creationId xmlns:p14="http://schemas.microsoft.com/office/powerpoint/2010/main" val="27638348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Buddhism </a:t>
            </a:r>
            <a:endParaRPr lang="en-US" dirty="0"/>
          </a:p>
        </p:txBody>
      </p:sp>
      <p:sp>
        <p:nvSpPr>
          <p:cNvPr id="3" name="Content Placeholder 2"/>
          <p:cNvSpPr>
            <a:spLocks noGrp="1"/>
          </p:cNvSpPr>
          <p:nvPr>
            <p:ph idx="1"/>
          </p:nvPr>
        </p:nvSpPr>
        <p:spPr/>
        <p:txBody>
          <a:bodyPr/>
          <a:lstStyle/>
          <a:p>
            <a:r>
              <a:rPr lang="en-US" dirty="0"/>
              <a:t>3 = new facts</a:t>
            </a:r>
          </a:p>
          <a:p>
            <a:r>
              <a:rPr lang="en-US" dirty="0"/>
              <a:t>2= ways it could control social unrest</a:t>
            </a:r>
          </a:p>
          <a:p>
            <a:r>
              <a:rPr lang="en-US" dirty="0"/>
              <a:t>1 sentence = defined in your word</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4316" y="0"/>
            <a:ext cx="6027684" cy="6858000"/>
          </a:xfrm>
          <a:prstGeom prst="rect">
            <a:avLst/>
          </a:prstGeom>
        </p:spPr>
      </p:pic>
    </p:spTree>
    <p:extLst>
      <p:ext uri="{BB962C8B-B14F-4D97-AF65-F5344CB8AC3E}">
        <p14:creationId xmlns:p14="http://schemas.microsoft.com/office/powerpoint/2010/main" val="17938755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 do you think? </a:t>
            </a:r>
            <a:endParaRPr lang="en-US" dirty="0"/>
          </a:p>
        </p:txBody>
      </p:sp>
      <p:sp>
        <p:nvSpPr>
          <p:cNvPr id="3" name="Content Placeholder 2"/>
          <p:cNvSpPr>
            <a:spLocks noGrp="1"/>
          </p:cNvSpPr>
          <p:nvPr>
            <p:ph idx="1"/>
          </p:nvPr>
        </p:nvSpPr>
        <p:spPr/>
        <p:txBody>
          <a:bodyPr/>
          <a:lstStyle/>
          <a:p>
            <a:r>
              <a:rPr lang="en-US" sz="3600" dirty="0" smtClean="0"/>
              <a:t>Construct a 4 box term project with a circle in the middle.  In each corner define one of the four major ways or beliefs of controlling social order in Classical China.  In the middle is you, the philosophy you agree with the most and why.</a:t>
            </a:r>
          </a:p>
          <a:p>
            <a:endParaRPr lang="en-US" dirty="0"/>
          </a:p>
        </p:txBody>
      </p:sp>
    </p:spTree>
    <p:extLst>
      <p:ext uri="{BB962C8B-B14F-4D97-AF65-F5344CB8AC3E}">
        <p14:creationId xmlns:p14="http://schemas.microsoft.com/office/powerpoint/2010/main" val="33845054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Rubric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50800954"/>
              </p:ext>
            </p:extLst>
          </p:nvPr>
        </p:nvGraphicFramePr>
        <p:xfrm>
          <a:off x="756746" y="1560787"/>
          <a:ext cx="10389476" cy="4950376"/>
        </p:xfrm>
        <a:graphic>
          <a:graphicData uri="http://schemas.openxmlformats.org/drawingml/2006/table">
            <a:tbl>
              <a:tblPr firstRow="1" firstCol="1" bandRow="1">
                <a:tableStyleId>{5C22544A-7EE6-4342-B048-85BDC9FD1C3A}</a:tableStyleId>
              </a:tblPr>
              <a:tblGrid>
                <a:gridCol w="6294800"/>
                <a:gridCol w="1598980"/>
                <a:gridCol w="1301184"/>
                <a:gridCol w="1194512"/>
              </a:tblGrid>
              <a:tr h="618797">
                <a:tc>
                  <a:txBody>
                    <a:bodyPr/>
                    <a:lstStyle/>
                    <a:p>
                      <a:pPr marL="0" marR="0">
                        <a:lnSpc>
                          <a:spcPct val="107000"/>
                        </a:lnSpc>
                        <a:spcBef>
                          <a:spcPts val="0"/>
                        </a:spcBef>
                        <a:spcAft>
                          <a:spcPts val="0"/>
                        </a:spcAft>
                      </a:pPr>
                      <a:r>
                        <a:rPr lang="en-US" sz="1100" dirty="0">
                          <a:effectLst/>
                        </a:rPr>
                        <a:t>Classical China’s philosophies on social order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Yes =10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Somewhat =5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No= 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18797">
                <a:tc>
                  <a:txBody>
                    <a:bodyPr/>
                    <a:lstStyle/>
                    <a:p>
                      <a:pPr marL="0" marR="0">
                        <a:lnSpc>
                          <a:spcPct val="107000"/>
                        </a:lnSpc>
                        <a:spcBef>
                          <a:spcPts val="0"/>
                        </a:spcBef>
                        <a:spcAft>
                          <a:spcPts val="0"/>
                        </a:spcAft>
                      </a:pPr>
                      <a:r>
                        <a:rPr lang="en-US" sz="1100">
                          <a:effectLst/>
                        </a:rPr>
                        <a:t>Notes on 4 video (3,2,1,)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18797">
                <a:tc>
                  <a:txBody>
                    <a:bodyPr/>
                    <a:lstStyle/>
                    <a:p>
                      <a:pPr marL="0" marR="0">
                        <a:lnSpc>
                          <a:spcPct val="107000"/>
                        </a:lnSpc>
                        <a:spcBef>
                          <a:spcPts val="0"/>
                        </a:spcBef>
                        <a:spcAft>
                          <a:spcPts val="0"/>
                        </a:spcAft>
                      </a:pPr>
                      <a:r>
                        <a:rPr lang="en-US" sz="1100">
                          <a:effectLst/>
                        </a:rPr>
                        <a:t>Legalism-defined in own words, quote and defined quote correctly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18797">
                <a:tc>
                  <a:txBody>
                    <a:bodyPr/>
                    <a:lstStyle/>
                    <a:p>
                      <a:pPr marL="0" marR="0">
                        <a:lnSpc>
                          <a:spcPct val="107000"/>
                        </a:lnSpc>
                        <a:spcBef>
                          <a:spcPts val="0"/>
                        </a:spcBef>
                        <a:spcAft>
                          <a:spcPts val="0"/>
                        </a:spcAft>
                      </a:pPr>
                      <a:r>
                        <a:rPr lang="en-US" sz="1100" dirty="0">
                          <a:effectLst/>
                        </a:rPr>
                        <a:t>Confucius -defined in own words, quote and defined quote correctly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18797">
                <a:tc>
                  <a:txBody>
                    <a:bodyPr/>
                    <a:lstStyle/>
                    <a:p>
                      <a:pPr marL="0" marR="0">
                        <a:lnSpc>
                          <a:spcPct val="107000"/>
                        </a:lnSpc>
                        <a:spcBef>
                          <a:spcPts val="0"/>
                        </a:spcBef>
                        <a:spcAft>
                          <a:spcPts val="0"/>
                        </a:spcAft>
                      </a:pPr>
                      <a:r>
                        <a:rPr lang="en-US" sz="1100">
                          <a:effectLst/>
                        </a:rPr>
                        <a:t>Daoism-defined in own words, quote and defined quote correctly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18797">
                <a:tc>
                  <a:txBody>
                    <a:bodyPr/>
                    <a:lstStyle/>
                    <a:p>
                      <a:pPr marL="0" marR="0">
                        <a:lnSpc>
                          <a:spcPct val="107000"/>
                        </a:lnSpc>
                        <a:spcBef>
                          <a:spcPts val="0"/>
                        </a:spcBef>
                        <a:spcAft>
                          <a:spcPts val="0"/>
                        </a:spcAft>
                      </a:pPr>
                      <a:r>
                        <a:rPr lang="en-US" sz="1100">
                          <a:effectLst/>
                        </a:rPr>
                        <a:t>Buddhism-defined in own words, quote and defined quote correctly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18797">
                <a:tc>
                  <a:txBody>
                    <a:bodyPr/>
                    <a:lstStyle/>
                    <a:p>
                      <a:pPr marL="0" marR="0">
                        <a:lnSpc>
                          <a:spcPct val="107000"/>
                        </a:lnSpc>
                        <a:spcBef>
                          <a:spcPts val="0"/>
                        </a:spcBef>
                        <a:spcAft>
                          <a:spcPts val="0"/>
                        </a:spcAft>
                      </a:pPr>
                      <a:r>
                        <a:rPr lang="en-US" sz="1100">
                          <a:effectLst/>
                        </a:rPr>
                        <a:t>Center box on you, belief you agree with most and why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18797">
                <a:tc>
                  <a:txBody>
                    <a:bodyPr/>
                    <a:lstStyle/>
                    <a:p>
                      <a:pPr marL="0" marR="0">
                        <a:lnSpc>
                          <a:spcPct val="107000"/>
                        </a:lnSpc>
                        <a:spcBef>
                          <a:spcPts val="0"/>
                        </a:spcBef>
                        <a:spcAft>
                          <a:spcPts val="0"/>
                        </a:spcAft>
                      </a:pPr>
                      <a:r>
                        <a:rPr lang="en-US" sz="1100">
                          <a:effectLst/>
                        </a:rPr>
                        <a:t>Time, effort, creativity and original though demonstrated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9512291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1150884" y="1166647"/>
            <a:ext cx="9222826" cy="5533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087821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2918</TotalTime>
  <Words>246</Words>
  <Application>Microsoft Office PowerPoint</Application>
  <PresentationFormat>Widescreen</PresentationFormat>
  <Paragraphs>54</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Century Gothic</vt:lpstr>
      <vt:lpstr>Times New Roman</vt:lpstr>
      <vt:lpstr>Wingdings 3</vt:lpstr>
      <vt:lpstr>Ion</vt:lpstr>
      <vt:lpstr>What are different answer to solve a societies problem of disorder? </vt:lpstr>
      <vt:lpstr>What did China do during the classical era 500Bc-500Ce? </vt:lpstr>
      <vt:lpstr> Legalism </vt:lpstr>
      <vt:lpstr>Confucius  </vt:lpstr>
      <vt:lpstr>Daoism </vt:lpstr>
      <vt:lpstr>Buddhism </vt:lpstr>
      <vt:lpstr>So what do you think? </vt:lpstr>
      <vt:lpstr>Rubric </vt:lpstr>
      <vt:lpstr>PowerPoint Presentation</vt:lpstr>
      <vt:lpstr>PowerPoint Presentation</vt:lpstr>
      <vt:lpstr>PowerPoint Presentation</vt:lpstr>
      <vt:lpstr>PowerPoint Presentation</vt:lpstr>
      <vt:lpstr>PowerPoint Presentation</vt:lpstr>
    </vt:vector>
  </TitlesOfParts>
  <Company>OPSD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are different answer to solve a societies problem of disorder?</dc:title>
  <dc:creator>Majewski, Rosemary</dc:creator>
  <cp:lastModifiedBy>Majewski, Rosemary</cp:lastModifiedBy>
  <cp:revision>9</cp:revision>
  <cp:lastPrinted>2017-10-03T13:42:42Z</cp:lastPrinted>
  <dcterms:created xsi:type="dcterms:W3CDTF">2017-10-03T11:49:46Z</dcterms:created>
  <dcterms:modified xsi:type="dcterms:W3CDTF">2017-10-05T12:28:05Z</dcterms:modified>
</cp:coreProperties>
</file>