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7" r:id="rId10"/>
    <p:sldId id="266" r:id="rId11"/>
    <p:sldId id="268" r:id="rId12"/>
    <p:sldId id="264" r:id="rId13"/>
    <p:sldId id="265" r:id="rId14"/>
    <p:sldId id="272"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4" d="100"/>
          <a:sy n="104" d="100"/>
        </p:scale>
        <p:origin x="-168"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DDFD865F-4F06-4AC7-B861-A48DB4343879}" type="datetimeFigureOut">
              <a:rPr lang="en-US" smtClean="0"/>
              <a:pPr/>
              <a:t>5/1/2014</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896DEAE4-7C8F-482E-9414-A94916B3D36B}"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DFD865F-4F06-4AC7-B861-A48DB4343879}" type="datetimeFigureOut">
              <a:rPr lang="en-US" smtClean="0"/>
              <a:pPr/>
              <a:t>5/1/2014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6DEAE4-7C8F-482E-9414-A94916B3D36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DFD865F-4F06-4AC7-B861-A48DB4343879}" type="datetimeFigureOut">
              <a:rPr lang="en-US" smtClean="0"/>
              <a:pPr/>
              <a:t>5/1/2014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6DEAE4-7C8F-482E-9414-A94916B3D36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DFD865F-4F06-4AC7-B861-A48DB4343879}" type="datetimeFigureOut">
              <a:rPr lang="en-US" smtClean="0"/>
              <a:pPr/>
              <a:t>5/1/2014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6DEAE4-7C8F-482E-9414-A94916B3D36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DFD865F-4F06-4AC7-B861-A48DB4343879}" type="datetimeFigureOut">
              <a:rPr lang="en-US" smtClean="0"/>
              <a:pPr/>
              <a:t>5/1/2014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6DEAE4-7C8F-482E-9414-A94916B3D36B}"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DFD865F-4F06-4AC7-B861-A48DB4343879}" type="datetimeFigureOut">
              <a:rPr lang="en-US" smtClean="0"/>
              <a:pPr/>
              <a:t>5/1/2014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96DEAE4-7C8F-482E-9414-A94916B3D36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DDFD865F-4F06-4AC7-B861-A48DB4343879}" type="datetimeFigureOut">
              <a:rPr lang="en-US" smtClean="0"/>
              <a:pPr/>
              <a:t>5/1/2014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96DEAE4-7C8F-482E-9414-A94916B3D36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DFD865F-4F06-4AC7-B861-A48DB4343879}" type="datetimeFigureOut">
              <a:rPr lang="en-US" smtClean="0"/>
              <a:pPr/>
              <a:t>5/1/2014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96DEAE4-7C8F-482E-9414-A94916B3D36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FD865F-4F06-4AC7-B861-A48DB4343879}" type="datetimeFigureOut">
              <a:rPr lang="en-US" smtClean="0"/>
              <a:pPr/>
              <a:t>5/1/2014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96DEAE4-7C8F-482E-9414-A94916B3D36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DFD865F-4F06-4AC7-B861-A48DB4343879}" type="datetimeFigureOut">
              <a:rPr lang="en-US" smtClean="0"/>
              <a:pPr/>
              <a:t>5/1/2014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96DEAE4-7C8F-482E-9414-A94916B3D36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DFD865F-4F06-4AC7-B861-A48DB4343879}" type="datetimeFigureOut">
              <a:rPr lang="en-US" smtClean="0"/>
              <a:pPr/>
              <a:t>5/1/2014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fld id="{896DEAE4-7C8F-482E-9414-A94916B3D36B}" type="slidenum">
              <a:rPr lang="en-US" smtClean="0"/>
              <a:pPr/>
              <a:t>‹#›</a:t>
            </a:fld>
            <a:endParaRPr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DFD865F-4F06-4AC7-B861-A48DB4343879}" type="datetimeFigureOut">
              <a:rPr lang="en-US" smtClean="0"/>
              <a:pPr/>
              <a:t>5/1/2014</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896DEAE4-7C8F-482E-9414-A94916B3D36B}" type="slidenum">
              <a:rPr lang="en-US" smtClean="0"/>
              <a:pPr/>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hyperlink" Target="http://www.google.com/url?sa=i&amp;rct=j&amp;q=Chiang+Kai-shek&amp;source=images&amp;cd=&amp;cad=rja&amp;docid=b5NNeJGHg7ox1M&amp;tbnid=ozkeAiHAA1eerM:&amp;ved=0CAUQjRw&amp;url=http://www.breakingperceptions.com/who-is-chiang-kai-shek/&amp;ei=iG5lUaGCGaWC2gWWooCQDQ&amp;psig=AFQjCNGO_52IVnR1RgQBZCxZjodmR7j9jA&amp;ust=1365688293706506"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en.wikipedia.org/wiki/File:Mussolini_biografia.jpg" TargetMode="External"/><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hyperlink" Target="http://1.bp.blogspot.com/-lWKGo9yIIFA/UbLfU3pFjLI/AAAAAAAACxE/LX5EYSe_fH0/s1600/images-1.jpeg" TargetMode="External"/><Relationship Id="rId4" Type="http://schemas.openxmlformats.org/officeDocument/2006/relationships/hyperlink" Target="http://www.watchmojo.com/video/id/10467/" TargetMode="Externa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i0.wp.com/www.causticsodapodcast.com/wp-content/uploads/sites/5/2013/09/stalin.jpg" TargetMode="External"/><Relationship Id="rId2" Type="http://schemas.openxmlformats.org/officeDocument/2006/relationships/hyperlink" Target="http://www.watchmojo.com/video/id/10699/" TargetMode="Externa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www.watchmojo.com/video/id/8474"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1371600"/>
            <a:ext cx="8458200" cy="990600"/>
          </a:xfrm>
        </p:spPr>
        <p:txBody>
          <a:bodyPr/>
          <a:lstStyle/>
          <a:p>
            <a:r>
              <a:rPr lang="en-US" dirty="0" smtClean="0"/>
              <a:t>WWII Leaders Rise to Power</a:t>
            </a:r>
            <a:endParaRPr lang="en-US" dirty="0"/>
          </a:p>
        </p:txBody>
      </p:sp>
      <p:sp>
        <p:nvSpPr>
          <p:cNvPr id="3" name="Subtitle 2"/>
          <p:cNvSpPr>
            <a:spLocks noGrp="1"/>
          </p:cNvSpPr>
          <p:nvPr>
            <p:ph type="subTitle" idx="1"/>
          </p:nvPr>
        </p:nvSpPr>
        <p:spPr>
          <a:xfrm>
            <a:off x="533400" y="3228536"/>
            <a:ext cx="7854696" cy="3096064"/>
          </a:xfrm>
        </p:spPr>
        <p:txBody>
          <a:bodyPr>
            <a:normAutofit fontScale="92500" lnSpcReduction="10000"/>
          </a:bodyPr>
          <a:lstStyle/>
          <a:p>
            <a:pPr algn="ctr"/>
            <a:r>
              <a:rPr lang="en-US" dirty="0" smtClean="0">
                <a:solidFill>
                  <a:srgbClr val="FFFFCC"/>
                </a:solidFill>
              </a:rPr>
              <a:t>“Demoralize the enemy from within by surprise, terror, sabotage, assassination. This is the war of the future.”</a:t>
            </a:r>
            <a:br>
              <a:rPr lang="en-US" dirty="0" smtClean="0">
                <a:solidFill>
                  <a:srgbClr val="FFFFCC"/>
                </a:solidFill>
              </a:rPr>
            </a:br>
            <a:endParaRPr lang="en-US" dirty="0" smtClean="0">
              <a:solidFill>
                <a:srgbClr val="FFFFCC"/>
              </a:solidFill>
            </a:endParaRPr>
          </a:p>
          <a:p>
            <a:pPr algn="ctr"/>
            <a:r>
              <a:rPr lang="en-US" dirty="0" smtClean="0">
                <a:solidFill>
                  <a:srgbClr val="FFFFCC"/>
                </a:solidFill>
              </a:rPr>
              <a:t>“By the skillful and sustained use of propaganda, one can make a people see even heaven as hell or an extremely wretched life as paradise.”</a:t>
            </a:r>
            <a:br>
              <a:rPr lang="en-US" dirty="0" smtClean="0">
                <a:solidFill>
                  <a:srgbClr val="FFFFCC"/>
                </a:solidFill>
              </a:rPr>
            </a:br>
            <a:endParaRPr lang="en-US" dirty="0" smtClean="0">
              <a:solidFill>
                <a:srgbClr val="FFFFCC"/>
              </a:solidFill>
            </a:endParaRPr>
          </a:p>
          <a:p>
            <a:pPr algn="ctr"/>
            <a:r>
              <a:rPr lang="en-US" dirty="0" smtClean="0">
                <a:solidFill>
                  <a:srgbClr val="FFFFCC"/>
                </a:solidFill>
              </a:rPr>
              <a:t>-Adolf Hitler</a:t>
            </a:r>
          </a:p>
          <a:p>
            <a:endParaRPr lang="en-US" dirty="0" smtClean="0"/>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By the skillful and sustained use of propaganda, one can make a people see even heaven as hell or an extremely wretched life as paradise.&#10;&#10;~Adolph Hitler"/>
          <p:cNvPicPr>
            <a:picLocks noChangeAspect="1" noChangeArrowheads="1"/>
          </p:cNvPicPr>
          <p:nvPr/>
        </p:nvPicPr>
        <p:blipFill>
          <a:blip r:embed="rId2" cstate="print"/>
          <a:srcRect/>
          <a:stretch>
            <a:fillRect/>
          </a:stretch>
        </p:blipFill>
        <p:spPr bwMode="auto">
          <a:xfrm>
            <a:off x="381000" y="1295400"/>
            <a:ext cx="8529850" cy="4572000"/>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704088"/>
            <a:ext cx="7772400" cy="896112"/>
          </a:xfrm>
        </p:spPr>
        <p:txBody>
          <a:bodyPr/>
          <a:lstStyle/>
          <a:p>
            <a:r>
              <a:rPr lang="en-US" dirty="0" smtClean="0"/>
              <a:t>Questions:</a:t>
            </a:r>
            <a:endParaRPr lang="en-US" dirty="0"/>
          </a:p>
        </p:txBody>
      </p:sp>
      <p:sp>
        <p:nvSpPr>
          <p:cNvPr id="3" name="Content Placeholder 2"/>
          <p:cNvSpPr>
            <a:spLocks noGrp="1"/>
          </p:cNvSpPr>
          <p:nvPr>
            <p:ph idx="1"/>
          </p:nvPr>
        </p:nvSpPr>
        <p:spPr>
          <a:xfrm>
            <a:off x="457200" y="2133600"/>
            <a:ext cx="8229600" cy="4191000"/>
          </a:xfrm>
        </p:spPr>
        <p:txBody>
          <a:bodyPr/>
          <a:lstStyle/>
          <a:p>
            <a:r>
              <a:rPr lang="en-US" dirty="0" smtClean="0"/>
              <a:t>Why was Germany so aggressive in taking land from Europe?</a:t>
            </a:r>
          </a:p>
          <a:p>
            <a:endParaRPr lang="en-US" dirty="0"/>
          </a:p>
          <a:p>
            <a:r>
              <a:rPr lang="en-US" dirty="0" smtClean="0"/>
              <a:t>What were they trying to restore? </a:t>
            </a:r>
          </a:p>
          <a:p>
            <a:endParaRPr lang="en-US" dirty="0"/>
          </a:p>
          <a:p>
            <a:endParaRPr lang="en-US" dirty="0" smtClean="0"/>
          </a:p>
          <a:p>
            <a:r>
              <a:rPr lang="en-US" dirty="0" smtClean="0"/>
              <a:t>How could this have been avoided? </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Japan </a:t>
            </a:r>
            <a:endParaRPr lang="en-US" dirty="0"/>
          </a:p>
        </p:txBody>
      </p:sp>
      <p:sp>
        <p:nvSpPr>
          <p:cNvPr id="3" name="Content Placeholder 2"/>
          <p:cNvSpPr>
            <a:spLocks noGrp="1"/>
          </p:cNvSpPr>
          <p:nvPr>
            <p:ph idx="1"/>
          </p:nvPr>
        </p:nvSpPr>
        <p:spPr>
          <a:xfrm>
            <a:off x="457200" y="1935480"/>
            <a:ext cx="5257800" cy="4389120"/>
          </a:xfrm>
        </p:spPr>
        <p:txBody>
          <a:bodyPr/>
          <a:lstStyle/>
          <a:p>
            <a:r>
              <a:rPr lang="en-US" dirty="0" smtClean="0"/>
              <a:t>Military leaders gain power in Japan after the great depression because they wanted to restore the emperor  as the symbol of state power.  </a:t>
            </a:r>
            <a:r>
              <a:rPr lang="en-US" b="1" dirty="0" smtClean="0">
                <a:solidFill>
                  <a:schemeClr val="tx2"/>
                </a:solidFill>
              </a:rPr>
              <a:t>EXTREME NATIONALISM </a:t>
            </a:r>
            <a:r>
              <a:rPr lang="en-US" dirty="0" smtClean="0"/>
              <a:t>lead to them expanding their land and in the process infecting a horrific genocide on the people of Nanjing. </a:t>
            </a:r>
            <a:endParaRPr lang="en-US" dirty="0"/>
          </a:p>
        </p:txBody>
      </p:sp>
      <p:pic>
        <p:nvPicPr>
          <p:cNvPr id="4" name="Picture 2" descr="http://www.breakingperceptions.com/wp-content/uploads/2010/12/chiang.jpg">
            <a:hlinkClick r:id="rId2"/>
          </p:cNvPr>
          <p:cNvPicPr>
            <a:picLocks noChangeAspect="1" noChangeArrowheads="1"/>
          </p:cNvPicPr>
          <p:nvPr/>
        </p:nvPicPr>
        <p:blipFill>
          <a:blip r:embed="rId3" cstate="print"/>
          <a:srcRect/>
          <a:stretch>
            <a:fillRect/>
          </a:stretch>
        </p:blipFill>
        <p:spPr bwMode="auto">
          <a:xfrm>
            <a:off x="5638800" y="1905000"/>
            <a:ext cx="2867025" cy="3743325"/>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19200"/>
            <a:ext cx="8229600" cy="838200"/>
          </a:xfrm>
        </p:spPr>
        <p:txBody>
          <a:bodyPr>
            <a:normAutofit fontScale="90000"/>
          </a:bodyPr>
          <a:lstStyle/>
          <a:p>
            <a:r>
              <a:rPr lang="en-US" sz="4000" dirty="0" smtClean="0"/>
              <a:t>Germany, Italy and Japan were all doing?</a:t>
            </a:r>
            <a:r>
              <a:rPr lang="en-US" dirty="0" smtClean="0"/>
              <a:t/>
            </a:r>
            <a:br>
              <a:rPr lang="en-US" dirty="0" smtClean="0"/>
            </a:br>
            <a:endParaRPr lang="en-US" dirty="0"/>
          </a:p>
        </p:txBody>
      </p:sp>
      <p:sp>
        <p:nvSpPr>
          <p:cNvPr id="3" name="Content Placeholder 2"/>
          <p:cNvSpPr>
            <a:spLocks noGrp="1"/>
          </p:cNvSpPr>
          <p:nvPr>
            <p:ph idx="1"/>
          </p:nvPr>
        </p:nvSpPr>
        <p:spPr/>
        <p:txBody>
          <a:bodyPr/>
          <a:lstStyle/>
          <a:p>
            <a:pPr>
              <a:buNone/>
            </a:pP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Causes of WWII</a:t>
            </a:r>
            <a:endParaRPr lang="en-US" dirty="0"/>
          </a:p>
        </p:txBody>
      </p:sp>
      <p:sp>
        <p:nvSpPr>
          <p:cNvPr id="3" name="Content Placeholder 2"/>
          <p:cNvSpPr>
            <a:spLocks noGrp="1"/>
          </p:cNvSpPr>
          <p:nvPr>
            <p:ph idx="1"/>
          </p:nvPr>
        </p:nvSpPr>
        <p:spPr>
          <a:xfrm>
            <a:off x="457200" y="2438400"/>
            <a:ext cx="8229600" cy="3886200"/>
          </a:xfrm>
        </p:spPr>
        <p:txBody>
          <a:bodyPr/>
          <a:lstStyle/>
          <a:p>
            <a:r>
              <a:rPr lang="en-US" dirty="0" smtClean="0"/>
              <a:t>List the 4 causes of WWII and then explain HOW they caused WWII!</a:t>
            </a:r>
          </a:p>
          <a:p>
            <a:endParaRPr lang="en-US" dirty="0" smtClean="0"/>
          </a:p>
          <a:p>
            <a:r>
              <a:rPr lang="en-US" dirty="0" smtClean="0"/>
              <a:t>There are many elements of each cause!</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Define Terms</a:t>
            </a:r>
            <a:endParaRPr lang="en-US" dirty="0"/>
          </a:p>
        </p:txBody>
      </p:sp>
      <p:sp>
        <p:nvSpPr>
          <p:cNvPr id="3" name="Content Placeholder 2"/>
          <p:cNvSpPr>
            <a:spLocks noGrp="1"/>
          </p:cNvSpPr>
          <p:nvPr>
            <p:ph idx="1"/>
          </p:nvPr>
        </p:nvSpPr>
        <p:spPr>
          <a:xfrm>
            <a:off x="533400" y="2438400"/>
            <a:ext cx="8229600" cy="3687763"/>
          </a:xfrm>
        </p:spPr>
        <p:txBody>
          <a:bodyPr/>
          <a:lstStyle/>
          <a:p>
            <a:r>
              <a:rPr lang="en-US" dirty="0" smtClean="0"/>
              <a:t>Fascism</a:t>
            </a:r>
          </a:p>
          <a:p>
            <a:r>
              <a:rPr lang="en-US" dirty="0" smtClean="0"/>
              <a:t>Nazism</a:t>
            </a:r>
          </a:p>
          <a:p>
            <a:r>
              <a:rPr lang="en-US" dirty="0" smtClean="0"/>
              <a:t>Totalitarianism</a:t>
            </a:r>
          </a:p>
          <a:p>
            <a:r>
              <a:rPr lang="en-US" dirty="0" smtClean="0"/>
              <a:t>Isolationism</a:t>
            </a:r>
          </a:p>
          <a:p>
            <a:r>
              <a:rPr lang="en-US" dirty="0" smtClean="0"/>
              <a:t>Appeasement</a:t>
            </a:r>
          </a:p>
          <a:p>
            <a:r>
              <a:rPr lang="en-US" dirty="0" smtClean="0"/>
              <a:t>Propaganda</a:t>
            </a:r>
          </a:p>
          <a:p>
            <a:r>
              <a:rPr lang="en-US" dirty="0" smtClean="0"/>
              <a:t>Anti-Semitic (pg 913) </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New Militant Political Movement</a:t>
            </a:r>
            <a:endParaRPr lang="en-US" dirty="0"/>
          </a:p>
        </p:txBody>
      </p:sp>
      <p:sp>
        <p:nvSpPr>
          <p:cNvPr id="3" name="Content Placeholder 2"/>
          <p:cNvSpPr>
            <a:spLocks noGrp="1"/>
          </p:cNvSpPr>
          <p:nvPr>
            <p:ph idx="1"/>
          </p:nvPr>
        </p:nvSpPr>
        <p:spPr>
          <a:xfrm>
            <a:off x="457200" y="2286000"/>
            <a:ext cx="8229600" cy="4038600"/>
          </a:xfrm>
        </p:spPr>
        <p:txBody>
          <a:bodyPr/>
          <a:lstStyle/>
          <a:p>
            <a:r>
              <a:rPr lang="en-US" b="1" dirty="0"/>
              <a:t>What was the new militant political movement that rose in Europe in response to the unstable economy and weak democracies?</a:t>
            </a:r>
          </a:p>
          <a:p>
            <a:pPr>
              <a:buNone/>
            </a:pPr>
            <a:r>
              <a:rPr lang="en-US" dirty="0"/>
              <a:t/>
            </a:r>
            <a:br>
              <a:rPr lang="en-US" dirty="0"/>
            </a:b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8" name="Picture 4" descr="Screen_shot_2012-04-15_at_4.34.20_PM.png"/>
          <p:cNvPicPr>
            <a:picLocks noChangeAspect="1" noChangeArrowheads="1"/>
          </p:cNvPicPr>
          <p:nvPr/>
        </p:nvPicPr>
        <p:blipFill>
          <a:blip r:embed="rId2" cstate="print"/>
          <a:srcRect l="36393" t="10000" r="2401" b="7500"/>
          <a:stretch>
            <a:fillRect/>
          </a:stretch>
        </p:blipFill>
        <p:spPr bwMode="auto">
          <a:xfrm>
            <a:off x="1447800" y="838200"/>
            <a:ext cx="6477000" cy="5776784"/>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Mussolini biografia.jpg">
            <a:hlinkClick r:id="rId2"/>
          </p:cNvPr>
          <p:cNvPicPr>
            <a:picLocks noChangeAspect="1" noChangeArrowheads="1"/>
          </p:cNvPicPr>
          <p:nvPr/>
        </p:nvPicPr>
        <p:blipFill>
          <a:blip r:embed="rId3" cstate="print"/>
          <a:srcRect/>
          <a:stretch>
            <a:fillRect/>
          </a:stretch>
        </p:blipFill>
        <p:spPr bwMode="auto">
          <a:xfrm>
            <a:off x="5334000" y="1981200"/>
            <a:ext cx="2095500" cy="2828925"/>
          </a:xfrm>
          <a:prstGeom prst="rect">
            <a:avLst/>
          </a:prstGeom>
          <a:noFill/>
        </p:spPr>
      </p:pic>
      <p:sp>
        <p:nvSpPr>
          <p:cNvPr id="2" name="Title 1"/>
          <p:cNvSpPr>
            <a:spLocks noGrp="1"/>
          </p:cNvSpPr>
          <p:nvPr>
            <p:ph type="title"/>
          </p:nvPr>
        </p:nvSpPr>
        <p:spPr>
          <a:xfrm>
            <a:off x="457200" y="990600"/>
            <a:ext cx="8229600" cy="1143000"/>
          </a:xfrm>
        </p:spPr>
        <p:txBody>
          <a:bodyPr>
            <a:normAutofit fontScale="90000"/>
          </a:bodyPr>
          <a:lstStyle/>
          <a:p>
            <a:pPr algn="ctr"/>
            <a:r>
              <a:rPr lang="en-US" dirty="0" smtClean="0"/>
              <a:t>Italy </a:t>
            </a:r>
            <a:r>
              <a:rPr lang="en-US" sz="4000" dirty="0" smtClean="0"/>
              <a:t>Benito Mussolini: </a:t>
            </a:r>
            <a:br>
              <a:rPr lang="en-US" sz="4000" dirty="0" smtClean="0"/>
            </a:br>
            <a:r>
              <a:rPr lang="en-US" sz="4000" dirty="0" smtClean="0">
                <a:hlinkClick r:id="rId4"/>
              </a:rPr>
              <a:t>Biography of Fascist Italy's Dictator </a:t>
            </a:r>
            <a:r>
              <a:rPr lang="en-US" sz="2700" dirty="0" smtClean="0"/>
              <a:t/>
            </a:r>
            <a:br>
              <a:rPr lang="en-US" sz="2700" dirty="0" smtClean="0"/>
            </a:br>
            <a:endParaRPr lang="en-US" sz="2700" dirty="0"/>
          </a:p>
        </p:txBody>
      </p:sp>
      <p:sp>
        <p:nvSpPr>
          <p:cNvPr id="3" name="Content Placeholder 2"/>
          <p:cNvSpPr>
            <a:spLocks noGrp="1"/>
          </p:cNvSpPr>
          <p:nvPr>
            <p:ph idx="1"/>
          </p:nvPr>
        </p:nvSpPr>
        <p:spPr>
          <a:xfrm>
            <a:off x="457200" y="2438400"/>
            <a:ext cx="4267200" cy="4038600"/>
          </a:xfrm>
        </p:spPr>
        <p:txBody>
          <a:bodyPr/>
          <a:lstStyle/>
          <a:p>
            <a:r>
              <a:rPr lang="en-US" dirty="0" smtClean="0"/>
              <a:t>Benito Mussolini rids Italy of democracy in favor of a fascist state. He censored and imprisons his people, outlaws strikes and only also fascist documents to be published. Italy attacks and attacks Ethiopia and Albania.  </a:t>
            </a:r>
            <a:endParaRPr lang="en-US" dirty="0"/>
          </a:p>
        </p:txBody>
      </p:sp>
      <p:pic>
        <p:nvPicPr>
          <p:cNvPr id="1026" name="Picture 2" descr="http://1.bp.blogspot.com/-lWKGo9yIIFA/UbLfU3pFjLI/AAAAAAAACxE/LX5EYSe_fH0/s320/images-1.jpeg">
            <a:hlinkClick r:id="rId5"/>
          </p:cNvPr>
          <p:cNvPicPr>
            <a:picLocks noChangeAspect="1" noChangeArrowheads="1"/>
          </p:cNvPicPr>
          <p:nvPr/>
        </p:nvPicPr>
        <p:blipFill>
          <a:blip r:embed="rId6" cstate="print"/>
          <a:srcRect l="9091" r="9091"/>
          <a:stretch>
            <a:fillRect/>
          </a:stretch>
        </p:blipFill>
        <p:spPr bwMode="auto">
          <a:xfrm>
            <a:off x="7086600" y="4191000"/>
            <a:ext cx="2057400" cy="251460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lstStyle/>
          <a:p>
            <a:r>
              <a:rPr lang="en-US" dirty="0" smtClean="0"/>
              <a:t>Ideas Behind Fascism</a:t>
            </a:r>
            <a:endParaRPr lang="en-US" dirty="0"/>
          </a:p>
        </p:txBody>
      </p:sp>
      <p:pic>
        <p:nvPicPr>
          <p:cNvPr id="4" name="Content Placeholder 3" descr="facism3.bmp"/>
          <p:cNvPicPr>
            <a:picLocks noGrp="1" noChangeAspect="1"/>
          </p:cNvPicPr>
          <p:nvPr>
            <p:ph idx="1"/>
          </p:nvPr>
        </p:nvPicPr>
        <p:blipFill>
          <a:blip r:embed="rId2" cstate="print"/>
          <a:stretch>
            <a:fillRect/>
          </a:stretch>
        </p:blipFill>
        <p:spPr>
          <a:xfrm>
            <a:off x="838200" y="1905000"/>
            <a:ext cx="7467600" cy="4551680"/>
          </a:xfr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704088"/>
            <a:ext cx="7696200" cy="819912"/>
          </a:xfrm>
        </p:spPr>
        <p:txBody>
          <a:bodyPr>
            <a:normAutofit fontScale="90000"/>
          </a:bodyPr>
          <a:lstStyle/>
          <a:p>
            <a:r>
              <a:rPr lang="en-US" dirty="0" smtClean="0"/>
              <a:t>Soviet Union</a:t>
            </a:r>
            <a:br>
              <a:rPr lang="en-US" dirty="0" smtClean="0"/>
            </a:br>
            <a:r>
              <a:rPr lang="en-US" sz="3100" dirty="0" smtClean="0">
                <a:hlinkClick r:id="rId2"/>
              </a:rPr>
              <a:t>Biography of the Communist Soviet Dictator </a:t>
            </a:r>
            <a:endParaRPr lang="en-US" sz="3100" dirty="0"/>
          </a:p>
        </p:txBody>
      </p:sp>
      <p:sp>
        <p:nvSpPr>
          <p:cNvPr id="3" name="Content Placeholder 2"/>
          <p:cNvSpPr>
            <a:spLocks noGrp="1"/>
          </p:cNvSpPr>
          <p:nvPr>
            <p:ph idx="1"/>
          </p:nvPr>
        </p:nvSpPr>
        <p:spPr>
          <a:xfrm>
            <a:off x="457200" y="1935480"/>
            <a:ext cx="4267200" cy="4389120"/>
          </a:xfrm>
        </p:spPr>
        <p:txBody>
          <a:bodyPr>
            <a:normAutofit lnSpcReduction="10000"/>
          </a:bodyPr>
          <a:lstStyle/>
          <a:p>
            <a:r>
              <a:rPr lang="en-US" dirty="0" smtClean="0"/>
              <a:t>Joseph Stalin had a Totalitarian government when he gained power after Lenin died.  He has a command economy, a great purge where he kills millions, uses censorship, propaganda and police terror to rule. When he makes an alliance with Hitler he starts expanding his territory.</a:t>
            </a:r>
            <a:endParaRPr lang="en-US" dirty="0"/>
          </a:p>
        </p:txBody>
      </p:sp>
      <p:pic>
        <p:nvPicPr>
          <p:cNvPr id="8196" name="Picture 4" descr="http://i0.wp.com/www.causticsodapodcast.com/wp-content/uploads/sites/5/2013/09/stalin.jpg?resize=595%2C685">
            <a:hlinkClick r:id="rId3"/>
          </p:cNvPr>
          <p:cNvPicPr>
            <a:picLocks noChangeAspect="1" noChangeArrowheads="1"/>
          </p:cNvPicPr>
          <p:nvPr/>
        </p:nvPicPr>
        <p:blipFill>
          <a:blip r:embed="rId4" cstate="print"/>
          <a:srcRect/>
          <a:stretch>
            <a:fillRect/>
          </a:stretch>
        </p:blipFill>
        <p:spPr bwMode="auto">
          <a:xfrm>
            <a:off x="5029200" y="1828800"/>
            <a:ext cx="3814102" cy="4391026"/>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txBody>
          <a:bodyPr>
            <a:normAutofit fontScale="90000"/>
          </a:bodyPr>
          <a:lstStyle/>
          <a:p>
            <a:r>
              <a:rPr lang="en-US" dirty="0" smtClean="0"/>
              <a:t>Germany</a:t>
            </a:r>
            <a:br>
              <a:rPr lang="en-US" dirty="0" smtClean="0"/>
            </a:br>
            <a:r>
              <a:rPr lang="en-US" sz="3100" dirty="0" smtClean="0">
                <a:hlinkClick r:id="rId2"/>
              </a:rPr>
              <a:t>World War II: The Rise of Hitler - Biography </a:t>
            </a:r>
            <a:endParaRPr lang="en-US" sz="3100" dirty="0"/>
          </a:p>
        </p:txBody>
      </p:sp>
      <p:sp>
        <p:nvSpPr>
          <p:cNvPr id="3" name="Content Placeholder 2"/>
          <p:cNvSpPr>
            <a:spLocks noGrp="1"/>
          </p:cNvSpPr>
          <p:nvPr>
            <p:ph idx="1"/>
          </p:nvPr>
        </p:nvSpPr>
        <p:spPr>
          <a:xfrm>
            <a:off x="457200" y="1935480"/>
            <a:ext cx="5257800" cy="4389120"/>
          </a:xfrm>
        </p:spPr>
        <p:txBody>
          <a:bodyPr>
            <a:normAutofit fontScale="92500" lnSpcReduction="10000"/>
          </a:bodyPr>
          <a:lstStyle/>
          <a:p>
            <a:r>
              <a:rPr lang="en-US" dirty="0" smtClean="0"/>
              <a:t>Adolf Hitler makes Germany a Totalitarianism state under his Nazi regime. He kills others in power and continues to put opponents in work camps, censor books, free speech and makes the youth join the “Hitler Youth” program.  He also creates an anti-Semitic atmosphere and later has the Jews sent and killed in the Holocaust . Germany causes WWII due to their relentless expanding of territory in Europe. </a:t>
            </a:r>
            <a:endParaRPr lang="en-US" dirty="0"/>
          </a:p>
        </p:txBody>
      </p:sp>
      <p:pic>
        <p:nvPicPr>
          <p:cNvPr id="7170" name="Picture 2" descr="NYC PAPERS OUT. Social media use restricted to low res file max 184 x 128 pixels and 72 dpi"/>
          <p:cNvPicPr>
            <a:picLocks noChangeAspect="1" noChangeArrowheads="1"/>
          </p:cNvPicPr>
          <p:nvPr/>
        </p:nvPicPr>
        <p:blipFill>
          <a:blip r:embed="rId3" cstate="print"/>
          <a:srcRect/>
          <a:stretch>
            <a:fillRect/>
          </a:stretch>
        </p:blipFill>
        <p:spPr bwMode="auto">
          <a:xfrm>
            <a:off x="5943600" y="1752600"/>
            <a:ext cx="2584548" cy="4090046"/>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He alone, who owns the youth, gains the future.  - Adolf Hitler"/>
          <p:cNvPicPr>
            <a:picLocks noChangeAspect="1" noChangeArrowheads="1"/>
          </p:cNvPicPr>
          <p:nvPr/>
        </p:nvPicPr>
        <p:blipFill>
          <a:blip r:embed="rId2" cstate="print"/>
          <a:srcRect/>
          <a:stretch>
            <a:fillRect/>
          </a:stretch>
        </p:blipFill>
        <p:spPr bwMode="auto">
          <a:xfrm>
            <a:off x="533400" y="1676400"/>
            <a:ext cx="8096250" cy="3810000"/>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1890</TotalTime>
  <Words>348</Words>
  <Application>Microsoft Office PowerPoint</Application>
  <PresentationFormat>On-screen Show (4:3)</PresentationFormat>
  <Paragraphs>36</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Flow</vt:lpstr>
      <vt:lpstr>WWII Leaders Rise to Power</vt:lpstr>
      <vt:lpstr>Define Terms</vt:lpstr>
      <vt:lpstr>New Militant Political Movement</vt:lpstr>
      <vt:lpstr>Slide 4</vt:lpstr>
      <vt:lpstr>Italy Benito Mussolini:  Biography of Fascist Italy's Dictator  </vt:lpstr>
      <vt:lpstr>Ideas Behind Fascism</vt:lpstr>
      <vt:lpstr>Soviet Union Biography of the Communist Soviet Dictator </vt:lpstr>
      <vt:lpstr>Germany World War II: The Rise of Hitler - Biography </vt:lpstr>
      <vt:lpstr>Slide 9</vt:lpstr>
      <vt:lpstr>Slide 10</vt:lpstr>
      <vt:lpstr>Questions:</vt:lpstr>
      <vt:lpstr>Japan </vt:lpstr>
      <vt:lpstr>Germany, Italy and Japan were all doing? </vt:lpstr>
      <vt:lpstr>Causes of WWII</vt:lpstr>
    </vt:vector>
  </TitlesOfParts>
  <Company>OPSD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Migrant Mother: Narrative Project</dc:title>
  <dc:creator>zangle</dc:creator>
  <cp:lastModifiedBy>bsmith</cp:lastModifiedBy>
  <cp:revision>180</cp:revision>
  <dcterms:created xsi:type="dcterms:W3CDTF">2014-04-23T12:01:37Z</dcterms:created>
  <dcterms:modified xsi:type="dcterms:W3CDTF">2014-05-01T19:42:43Z</dcterms:modified>
</cp:coreProperties>
</file>