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79" r:id="rId12"/>
    <p:sldId id="278" r:id="rId13"/>
    <p:sldId id="267" r:id="rId14"/>
    <p:sldId id="280" r:id="rId15"/>
    <p:sldId id="275" r:id="rId16"/>
    <p:sldId id="270" r:id="rId1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See-Think-Wonder</a:t>
            </a:r>
          </a:p>
        </p:txBody>
      </p:sp>
    </p:spTree>
    <p:extLst>
      <p:ext uri="{BB962C8B-B14F-4D97-AF65-F5344CB8AC3E}">
        <p14:creationId xmlns:p14="http://schemas.microsoft.com/office/powerpoint/2010/main" val="22396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  See-Think-Wonder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you see?</a:t>
            </a:r>
          </a:p>
          <a:p>
            <a:endParaRPr lang="en-US" dirty="0"/>
          </a:p>
          <a:p>
            <a:r>
              <a:rPr lang="en-US" dirty="0"/>
              <a:t>What do you think is going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in </a:t>
            </a:r>
            <a:r>
              <a:rPr lang="en-US" dirty="0" smtClean="0"/>
              <a:t>this </a:t>
            </a:r>
            <a:r>
              <a:rPr lang="en-US" dirty="0"/>
              <a:t>picture?</a:t>
            </a:r>
          </a:p>
          <a:p>
            <a:endParaRPr lang="en-US" dirty="0"/>
          </a:p>
          <a:p>
            <a:r>
              <a:rPr lang="en-US" dirty="0"/>
              <a:t>What do you wonder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</a:t>
            </a:r>
            <a:r>
              <a:rPr lang="en-US" dirty="0"/>
              <a:t>this picture?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12" y="1820862"/>
            <a:ext cx="6364288" cy="42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06400"/>
            <a:ext cx="9601196" cy="1879599"/>
          </a:xfrm>
        </p:spPr>
        <p:txBody>
          <a:bodyPr/>
          <a:lstStyle/>
          <a:p>
            <a:pPr algn="l"/>
            <a:r>
              <a:rPr lang="en-US" dirty="0" smtClean="0"/>
              <a:t>6.  See-Think-</a:t>
            </a:r>
            <a:br>
              <a:rPr lang="en-US" dirty="0" smtClean="0"/>
            </a:br>
            <a:r>
              <a:rPr lang="en-US" dirty="0" smtClean="0"/>
              <a:t>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you see?</a:t>
            </a:r>
          </a:p>
          <a:p>
            <a:endParaRPr lang="en-US" dirty="0"/>
          </a:p>
          <a:p>
            <a:r>
              <a:rPr lang="en-US" dirty="0"/>
              <a:t>What do you think is going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in </a:t>
            </a:r>
            <a:r>
              <a:rPr lang="en-US" dirty="0" smtClean="0"/>
              <a:t>this </a:t>
            </a:r>
            <a:r>
              <a:rPr lang="en-US" dirty="0"/>
              <a:t>picture?</a:t>
            </a:r>
          </a:p>
          <a:p>
            <a:endParaRPr lang="en-US" dirty="0"/>
          </a:p>
          <a:p>
            <a:r>
              <a:rPr lang="en-US" dirty="0"/>
              <a:t>What do you wonder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</a:t>
            </a:r>
            <a:r>
              <a:rPr lang="en-US" dirty="0"/>
              <a:t>this picture?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87" y="148166"/>
            <a:ext cx="5776913" cy="65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2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7.  See-Think-</a:t>
            </a:r>
            <a:br>
              <a:rPr lang="en-US" dirty="0" smtClean="0"/>
            </a:br>
            <a:r>
              <a:rPr lang="en-US" dirty="0" smtClean="0"/>
              <a:t>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you see?</a:t>
            </a:r>
          </a:p>
          <a:p>
            <a:endParaRPr lang="en-US" dirty="0"/>
          </a:p>
          <a:p>
            <a:r>
              <a:rPr lang="en-US" dirty="0"/>
              <a:t>What do you think is going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in </a:t>
            </a:r>
            <a:r>
              <a:rPr lang="en-US" dirty="0" smtClean="0"/>
              <a:t>this </a:t>
            </a:r>
            <a:r>
              <a:rPr lang="en-US" dirty="0"/>
              <a:t>picture?</a:t>
            </a:r>
          </a:p>
          <a:p>
            <a:endParaRPr lang="en-US" dirty="0"/>
          </a:p>
          <a:p>
            <a:r>
              <a:rPr lang="en-US" dirty="0"/>
              <a:t>What do you wonder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</a:t>
            </a:r>
            <a:r>
              <a:rPr lang="en-US" dirty="0"/>
              <a:t>this picture?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8" y="821266"/>
            <a:ext cx="6697739" cy="48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4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a group-annotate and determine which term applies.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82800"/>
            <a:ext cx="9601196" cy="3793068"/>
          </a:xfrm>
        </p:spPr>
        <p:txBody>
          <a:bodyPr>
            <a:normAutofit fontScale="92500"/>
          </a:bodyPr>
          <a:lstStyle/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sz="4800" dirty="0" smtClean="0"/>
              <a:t>“</a:t>
            </a:r>
            <a:r>
              <a:rPr lang="en-US" altLang="en-US" sz="4800" dirty="0"/>
              <a:t>People would prefer their own bad government rather than submit to the good government of a foreign country.”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5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JFK saying about revolutions?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men do not live only by fighting evils. They live by positive goals, individual and collective, a vast variety of them, seldom predictable, at times incompatible. Those who make peaceful </a:t>
            </a:r>
            <a:r>
              <a:rPr lang="en-US" b="1" dirty="0"/>
              <a:t>revolution</a:t>
            </a:r>
            <a:r>
              <a:rPr lang="en-US" dirty="0"/>
              <a:t> impossible will make violent </a:t>
            </a:r>
            <a:r>
              <a:rPr lang="en-US" b="1" dirty="0"/>
              <a:t>revolution</a:t>
            </a:r>
            <a:r>
              <a:rPr lang="en-US" dirty="0"/>
              <a:t> inevitable.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9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9401"/>
            <a:ext cx="9601196" cy="1295400"/>
          </a:xfrm>
        </p:spPr>
        <p:txBody>
          <a:bodyPr/>
          <a:lstStyle/>
          <a:p>
            <a:pPr algn="l"/>
            <a:r>
              <a:rPr lang="en-US" dirty="0" smtClean="0"/>
              <a:t>Worksheet Doc.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4" y="1441449"/>
            <a:ext cx="6200776" cy="4935125"/>
          </a:xfrm>
        </p:spPr>
      </p:pic>
    </p:spTree>
    <p:extLst>
      <p:ext uri="{BB962C8B-B14F-4D97-AF65-F5344CB8AC3E}">
        <p14:creationId xmlns:p14="http://schemas.microsoft.com/office/powerpoint/2010/main" val="372335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66701"/>
            <a:ext cx="9601196" cy="1257300"/>
          </a:xfrm>
        </p:spPr>
        <p:txBody>
          <a:bodyPr/>
          <a:lstStyle/>
          <a:p>
            <a:pPr algn="l"/>
            <a:r>
              <a:rPr lang="en-US" dirty="0" smtClean="0"/>
              <a:t>Document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266701"/>
            <a:ext cx="5455920" cy="6315228"/>
          </a:xfrm>
        </p:spPr>
      </p:pic>
    </p:spTree>
    <p:extLst>
      <p:ext uri="{BB962C8B-B14F-4D97-AF65-F5344CB8AC3E}">
        <p14:creationId xmlns:p14="http://schemas.microsoft.com/office/powerpoint/2010/main" val="198165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See-Think-Wonder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go through the following images answer the following questions:</a:t>
            </a:r>
          </a:p>
          <a:p>
            <a:pPr lvl="1" fontAlgn="base"/>
            <a:r>
              <a:rPr lang="en-US" dirty="0"/>
              <a:t>What do you see?</a:t>
            </a:r>
          </a:p>
          <a:p>
            <a:pPr lvl="1" fontAlgn="base"/>
            <a:r>
              <a:rPr lang="en-US" dirty="0"/>
              <a:t>What do you think is going on?</a:t>
            </a:r>
          </a:p>
          <a:p>
            <a:pPr lvl="1" fontAlgn="base"/>
            <a:r>
              <a:rPr lang="en-US" dirty="0"/>
              <a:t>What does it make you wonder?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See, </a:t>
            </a:r>
            <a:r>
              <a:rPr lang="en-US" dirty="0" smtClean="0"/>
              <a:t>Think &amp; Wonder?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622" y="2647418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SEE: The first question, </a:t>
            </a:r>
            <a:r>
              <a:rPr lang="en-US" dirty="0" smtClean="0"/>
              <a:t>“What </a:t>
            </a:r>
            <a:r>
              <a:rPr lang="en-US" dirty="0"/>
              <a:t>do you see?” is asking for things you can physically point to, </a:t>
            </a:r>
            <a:r>
              <a:rPr lang="en-US" u="sng" dirty="0"/>
              <a:t>not</a:t>
            </a:r>
            <a:r>
              <a:rPr lang="en-US" dirty="0"/>
              <a:t> what you can infer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Example: I see a cat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Turn &amp; Talk: What do you SEE?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4.googleusercontent.com/mpm7ppnt14bU440x5uxufhc6kRqC9jtL_JCTHPdybl_FU2htid6KBKp3nDO6GBQ-ip6O0YO8nTCeq2Kr_DPbdJYi3Ymin3X3SCkM9MluOr5BDrYZN9990r1mSV-PBFTkPIuh7Osw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86099"/>
            <a:ext cx="52387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See-</a:t>
            </a:r>
            <a:r>
              <a:rPr lang="en-US" sz="7200" b="1" dirty="0"/>
              <a:t>T</a:t>
            </a:r>
            <a:r>
              <a:rPr lang="en-US" sz="7200" b="1" dirty="0" smtClean="0"/>
              <a:t>hink-</a:t>
            </a:r>
            <a:r>
              <a:rPr lang="en-US" dirty="0" smtClean="0"/>
              <a:t> 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THINK: The second question asks you to make guesses about what is happening in the picture.  These are </a:t>
            </a:r>
            <a:r>
              <a:rPr lang="en-US" i="1" dirty="0" smtClean="0"/>
              <a:t>inferences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/>
              <a:t>Turn &amp; Talk: What do you SEE?</a:t>
            </a:r>
          </a:p>
          <a:p>
            <a:r>
              <a:rPr lang="en-US" dirty="0" smtClean="0"/>
              <a:t>Example: Why is he so sleepy!</a:t>
            </a:r>
            <a:endParaRPr lang="en-US" dirty="0"/>
          </a:p>
        </p:txBody>
      </p:sp>
      <p:pic>
        <p:nvPicPr>
          <p:cNvPr id="4" name="Picture 2" descr="https://lh4.googleusercontent.com/mpm7ppnt14bU440x5uxufhc6kRqC9jtL_JCTHPdybl_FU2htid6KBKp3nDO6GBQ-ip6O0YO8nTCeq2Kr_DPbdJYi3Ymin3X3SCkM9MluOr5BDrYZN9990r1mSV-PBFTkPIuh7Osw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90252"/>
            <a:ext cx="5238750" cy="33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See-Think-</a:t>
            </a:r>
            <a:r>
              <a:rPr lang="en-US" sz="8000" b="1" dirty="0" smtClean="0"/>
              <a:t>Wonder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WONDER: The last question requires you to generate your own questions about the image.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I wonder why my teacher is</a:t>
            </a:r>
          </a:p>
          <a:p>
            <a:r>
              <a:rPr lang="en-US" dirty="0" smtClean="0"/>
              <a:t>Making me look a pictures of a car?</a:t>
            </a:r>
          </a:p>
          <a:p>
            <a:endParaRPr lang="en-US" dirty="0"/>
          </a:p>
          <a:p>
            <a:r>
              <a:rPr lang="en-US" dirty="0" smtClean="0"/>
              <a:t>Turn and talk: wonder</a:t>
            </a:r>
            <a:endParaRPr lang="en-US" dirty="0"/>
          </a:p>
        </p:txBody>
      </p:sp>
      <p:pic>
        <p:nvPicPr>
          <p:cNvPr id="4" name="Picture 2" descr="https://lh4.googleusercontent.com/mpm7ppnt14bU440x5uxufhc6kRqC9jtL_JCTHPdybl_FU2htid6KBKp3nDO6GBQ-ip6O0YO8nTCeq2Kr_DPbdJYi3Ymin3X3SCkM9MluOr5BDrYZN9990r1mSV-PBFTkPIuh7Osw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51" y="3389587"/>
            <a:ext cx="5238750" cy="33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165100"/>
            <a:ext cx="9601196" cy="2451099"/>
          </a:xfrm>
        </p:spPr>
        <p:txBody>
          <a:bodyPr/>
          <a:lstStyle/>
          <a:p>
            <a:r>
              <a:rPr lang="en-US" dirty="0" smtClean="0"/>
              <a:t>1.  See-Think-Wonder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9283" y="2540876"/>
            <a:ext cx="71483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do you see?</a:t>
            </a:r>
          </a:p>
          <a:p>
            <a:endParaRPr lang="en-US" sz="2800" dirty="0"/>
          </a:p>
          <a:p>
            <a:r>
              <a:rPr lang="en-US" sz="2800" dirty="0"/>
              <a:t>What do you think is going </a:t>
            </a:r>
          </a:p>
          <a:p>
            <a:r>
              <a:rPr lang="en-US" sz="2800" dirty="0" smtClean="0"/>
              <a:t>on </a:t>
            </a:r>
            <a:r>
              <a:rPr lang="en-US" sz="2800" dirty="0"/>
              <a:t>in </a:t>
            </a:r>
            <a:r>
              <a:rPr lang="en-US" sz="2800" dirty="0" smtClean="0"/>
              <a:t>this </a:t>
            </a:r>
            <a:r>
              <a:rPr lang="en-US" sz="2800" dirty="0"/>
              <a:t>picture?</a:t>
            </a:r>
          </a:p>
          <a:p>
            <a:endParaRPr lang="en-US" sz="2800" dirty="0"/>
          </a:p>
          <a:p>
            <a:r>
              <a:rPr lang="en-US" sz="2800" dirty="0"/>
              <a:t>What do you wonder </a:t>
            </a:r>
            <a:endParaRPr lang="en-US" sz="2800" dirty="0" smtClean="0"/>
          </a:p>
          <a:p>
            <a:r>
              <a:rPr lang="en-US" sz="2800" dirty="0" smtClean="0"/>
              <a:t>about </a:t>
            </a:r>
            <a:r>
              <a:rPr lang="en-US" sz="2800" dirty="0"/>
              <a:t>this picture?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83" y="1460501"/>
            <a:ext cx="6227234" cy="4670426"/>
          </a:xfrm>
        </p:spPr>
      </p:pic>
    </p:spTree>
    <p:extLst>
      <p:ext uri="{BB962C8B-B14F-4D97-AF65-F5344CB8AC3E}">
        <p14:creationId xmlns:p14="http://schemas.microsoft.com/office/powerpoint/2010/main" val="14636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 See-Think-Wonder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56932"/>
            <a:ext cx="9905997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do you see?</a:t>
            </a:r>
          </a:p>
          <a:p>
            <a:endParaRPr lang="en-US" dirty="0"/>
          </a:p>
          <a:p>
            <a:r>
              <a:rPr lang="en-US" dirty="0"/>
              <a:t>What do you think is going on in </a:t>
            </a:r>
          </a:p>
          <a:p>
            <a:pPr marL="0" indent="0">
              <a:buNone/>
            </a:pPr>
            <a:r>
              <a:rPr lang="en-US" dirty="0"/>
              <a:t>this picture?</a:t>
            </a:r>
          </a:p>
          <a:p>
            <a:endParaRPr lang="en-US" dirty="0"/>
          </a:p>
          <a:p>
            <a:r>
              <a:rPr lang="en-US" dirty="0"/>
              <a:t>What do you wonder about this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picture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1946274"/>
            <a:ext cx="6451060" cy="36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6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 See-Think-Wonder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you see?</a:t>
            </a:r>
          </a:p>
          <a:p>
            <a:endParaRPr lang="en-US" dirty="0"/>
          </a:p>
          <a:p>
            <a:r>
              <a:rPr lang="en-US" dirty="0"/>
              <a:t>What do you think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 smtClean="0"/>
              <a:t>going </a:t>
            </a:r>
            <a:r>
              <a:rPr lang="en-US" dirty="0"/>
              <a:t>on in </a:t>
            </a:r>
            <a:r>
              <a:rPr lang="en-US" dirty="0" smtClean="0"/>
              <a:t>this </a:t>
            </a:r>
            <a:r>
              <a:rPr lang="en-US" dirty="0"/>
              <a:t>picture?</a:t>
            </a:r>
          </a:p>
          <a:p>
            <a:endParaRPr lang="en-US" dirty="0"/>
          </a:p>
          <a:p>
            <a:r>
              <a:rPr lang="en-US" dirty="0"/>
              <a:t>What do you wonder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</a:t>
            </a:r>
            <a:r>
              <a:rPr lang="en-US" dirty="0"/>
              <a:t>this picture?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2082799"/>
            <a:ext cx="6070600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 See-Think-Wonder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you see?</a:t>
            </a:r>
          </a:p>
          <a:p>
            <a:endParaRPr lang="en-US" dirty="0"/>
          </a:p>
          <a:p>
            <a:r>
              <a:rPr lang="en-US" dirty="0"/>
              <a:t>What do you think is going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in </a:t>
            </a:r>
            <a:r>
              <a:rPr lang="en-US" dirty="0" smtClean="0"/>
              <a:t>this </a:t>
            </a:r>
            <a:r>
              <a:rPr lang="en-US" dirty="0"/>
              <a:t>picture?</a:t>
            </a:r>
          </a:p>
          <a:p>
            <a:endParaRPr lang="en-US" dirty="0"/>
          </a:p>
          <a:p>
            <a:r>
              <a:rPr lang="en-US" dirty="0"/>
              <a:t>What do you wonder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</a:t>
            </a:r>
            <a:r>
              <a:rPr lang="en-US" dirty="0"/>
              <a:t>this picture?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86" y="1890712"/>
            <a:ext cx="6297614" cy="43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</TotalTime>
  <Words>413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Unit 5</vt:lpstr>
      <vt:lpstr>See-Think-Wonder</vt:lpstr>
      <vt:lpstr>See, Think &amp; Wonder?</vt:lpstr>
      <vt:lpstr>See-Think- wonder</vt:lpstr>
      <vt:lpstr>See-Think-Wonder</vt:lpstr>
      <vt:lpstr>1.  See-Think-Wonder</vt:lpstr>
      <vt:lpstr>2.  See-Think-Wonder</vt:lpstr>
      <vt:lpstr>3.  See-Think-Wonder</vt:lpstr>
      <vt:lpstr>4.  See-Think-Wonder</vt:lpstr>
      <vt:lpstr>5.  See-Think-Wonder</vt:lpstr>
      <vt:lpstr>6.  See-Think- Wonder</vt:lpstr>
      <vt:lpstr>7.  See-Think- Wonder</vt:lpstr>
      <vt:lpstr>As a group-annotate and determine which term applies.</vt:lpstr>
      <vt:lpstr>What is JFK saying about revolutions?</vt:lpstr>
      <vt:lpstr>Worksheet Doc. 2</vt:lpstr>
      <vt:lpstr>Document 3</vt:lpstr>
    </vt:vector>
  </TitlesOfParts>
  <Company>OPSD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Columbian Exchange</dc:title>
  <dc:creator>Majewski, Rosemary</dc:creator>
  <cp:lastModifiedBy>Majewski, Rosemary</cp:lastModifiedBy>
  <cp:revision>19</cp:revision>
  <cp:lastPrinted>2017-01-24T14:59:32Z</cp:lastPrinted>
  <dcterms:created xsi:type="dcterms:W3CDTF">2016-11-17T18:43:02Z</dcterms:created>
  <dcterms:modified xsi:type="dcterms:W3CDTF">2017-01-24T15:02:27Z</dcterms:modified>
</cp:coreProperties>
</file>