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BEAC85-0E4A-4070-900F-BAF1AD95DD9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C3244D3-09F7-4D6B-A11D-85AD9F7B46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video/play;_ylt=A2KLqISrMe9WPm4AWD4snIlQ;_ylu=X3oDMTBzZzJoNGtoBHNlYwNzcgRzbGsDdmlkBHZ0aWQDBGdwb3MDMTY-?p=transition+sentence+video&amp;vid=32fc562d7b9cd8c4c4f1b36864f70541&amp;turl=http://tse4.mm.bing.net/th?id%3DOVP.V023f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the connections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5: How and Why did life change during the European Moment?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transition Sentence?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paper please tell me what you believe a transition sentence is and why it is an element of good writing. I will be coming around to stamp your answer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Adjustments: fix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sentence bridges one paragraph (thought) to the next SMOOTHLY by finding a common link.</a:t>
            </a:r>
          </a:p>
          <a:p>
            <a:endParaRPr lang="en-US" dirty="0" smtClean="0"/>
          </a:p>
          <a:p>
            <a:r>
              <a:rPr lang="en-US" dirty="0" smtClean="0"/>
              <a:t>Why is it an element of good writing? It makes a logical connection and allows the reader to follow your argument.  It creates a flow to your writing and strengthens your argument.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Transition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suggested transition words from the video</a:t>
            </a:r>
          </a:p>
          <a:p>
            <a:endParaRPr lang="en-US" dirty="0" smtClean="0"/>
          </a:p>
          <a:p>
            <a:r>
              <a:rPr lang="en-US" dirty="0" smtClean="0"/>
              <a:t>Look to fill out the following sentence</a:t>
            </a:r>
          </a:p>
          <a:p>
            <a:endParaRPr lang="en-US" dirty="0" smtClean="0"/>
          </a:p>
          <a:p>
            <a:r>
              <a:rPr lang="en-US" dirty="0" smtClean="0"/>
              <a:t>The key idea here is that the ideas________________!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one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Paragraph 1: Worldwide Revolution        Paragraph 2: Industrial Revolution</a:t>
            </a:r>
          </a:p>
          <a:p>
            <a:r>
              <a:rPr lang="en-US" dirty="0" smtClean="0"/>
              <a:t>What do these events have in common </a:t>
            </a:r>
          </a:p>
          <a:p>
            <a:endParaRPr lang="en-US" dirty="0" smtClean="0"/>
          </a:p>
          <a:p>
            <a:r>
              <a:rPr lang="en-US" dirty="0" smtClean="0"/>
              <a:t>Transition Sentence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Table: Be ready to report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 a topic (world-wide revolutions, industrialism, imperialism, nationalism, militarism, modernization, urbanization </a:t>
            </a:r>
          </a:p>
          <a:p>
            <a:r>
              <a:rPr lang="en-US" dirty="0" smtClean="0"/>
              <a:t>Paragraph </a:t>
            </a:r>
            <a:r>
              <a:rPr lang="en-US" dirty="0" smtClean="0"/>
              <a:t>1: </a:t>
            </a:r>
            <a:r>
              <a:rPr lang="en-US" dirty="0" smtClean="0"/>
              <a:t>____________________</a:t>
            </a:r>
          </a:p>
          <a:p>
            <a:r>
              <a:rPr lang="en-US" dirty="0" smtClean="0"/>
              <a:t>Paragraph </a:t>
            </a:r>
            <a:r>
              <a:rPr lang="en-US" dirty="0" smtClean="0"/>
              <a:t>2</a:t>
            </a:r>
            <a:r>
              <a:rPr lang="en-US" dirty="0" smtClean="0"/>
              <a:t>:_____________________ </a:t>
            </a:r>
            <a:endParaRPr lang="en-US" dirty="0" smtClean="0"/>
          </a:p>
          <a:p>
            <a:r>
              <a:rPr lang="en-US" dirty="0" smtClean="0"/>
              <a:t>What do these events have in common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Transition Sentence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or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3)Paragraph 1: Industrialism         Paragraph 2: Imperialism </a:t>
            </a:r>
          </a:p>
          <a:p>
            <a:r>
              <a:rPr lang="en-US" dirty="0" smtClean="0"/>
              <a:t>What do these events have in common?</a:t>
            </a:r>
          </a:p>
          <a:p>
            <a:endParaRPr lang="en-US" dirty="0" smtClean="0"/>
          </a:p>
          <a:p>
            <a:r>
              <a:rPr lang="en-US" dirty="0" smtClean="0"/>
              <a:t>Transition Sentence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Exit Ticket </a:t>
            </a:r>
            <a:r>
              <a:rPr lang="en-US" b="1" dirty="0" smtClean="0"/>
              <a:t>:On your own!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5)Paragraph 1: Industrialism  </a:t>
            </a:r>
            <a:r>
              <a:rPr lang="en-US" dirty="0" smtClean="0"/>
              <a:t>Paragraph </a:t>
            </a:r>
            <a:r>
              <a:rPr lang="en-US" dirty="0" smtClean="0"/>
              <a:t>2: Modernization</a:t>
            </a:r>
          </a:p>
          <a:p>
            <a:r>
              <a:rPr lang="en-US" dirty="0" smtClean="0"/>
              <a:t>What do these events have in common?______________________________________________ ______________________________________________________________________________</a:t>
            </a:r>
          </a:p>
          <a:p>
            <a:r>
              <a:rPr lang="en-US" dirty="0" smtClean="0"/>
              <a:t>Transition Sentence  _________________________________________________________</a:t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256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Verve</vt:lpstr>
      <vt:lpstr>Making the connections</vt:lpstr>
      <vt:lpstr>What is a transition Sentence?</vt:lpstr>
      <vt:lpstr>Adjustments: fix as needed</vt:lpstr>
      <vt:lpstr>Transition Sentence</vt:lpstr>
      <vt:lpstr>Lets try one together!</vt:lpstr>
      <vt:lpstr>With your Table: Be ready to report out</vt:lpstr>
      <vt:lpstr>Partner or on your own</vt:lpstr>
      <vt:lpstr>Exit Ticket :On your own!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connections</dc:title>
  <dc:creator>opsd</dc:creator>
  <cp:lastModifiedBy>Majewski, Rosemary</cp:lastModifiedBy>
  <cp:revision>4</cp:revision>
  <dcterms:created xsi:type="dcterms:W3CDTF">2016-03-20T23:18:30Z</dcterms:created>
  <dcterms:modified xsi:type="dcterms:W3CDTF">2016-03-22T19:57:22Z</dcterms:modified>
</cp:coreProperties>
</file>