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57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74" r:id="rId12"/>
    <p:sldId id="263" r:id="rId13"/>
    <p:sldId id="264" r:id="rId14"/>
    <p:sldId id="272" r:id="rId15"/>
    <p:sldId id="265" r:id="rId16"/>
    <p:sldId id="276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B65EE5-674B-4CDE-994C-C45DB7C05B0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B709C-300D-4481-9FA1-AA5891F2C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libcom.org/files/images/library/russian-rev-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3609975" cy="2386956"/>
          </a:xfrm>
          <a:prstGeom prst="rect">
            <a:avLst/>
          </a:prstGeom>
          <a:noFill/>
        </p:spPr>
      </p:pic>
      <p:pic>
        <p:nvPicPr>
          <p:cNvPr id="18438" name="Picture 6" descr="The 1917 Russian Revolutio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181600" y="3733800"/>
            <a:ext cx="3494108" cy="2400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35502"/>
          </a:xfrm>
        </p:spPr>
        <p:txBody>
          <a:bodyPr/>
          <a:lstStyle/>
          <a:p>
            <a:r>
              <a:rPr lang="en-US" dirty="0" smtClean="0"/>
              <a:t>Russian Revolution</a:t>
            </a:r>
            <a:endParaRPr lang="en-US" dirty="0"/>
          </a:p>
        </p:txBody>
      </p:sp>
      <p:pic>
        <p:nvPicPr>
          <p:cNvPr id="18434" name="Picture 2" descr="http://upload.wikimedia.org/wikipedia/en/thumb/4/46/Russian_Revolution_of_1917.jpg/300px-Russian_Revolution_of_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00200"/>
            <a:ext cx="285750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Winter Palace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38600"/>
          </a:xfrm>
        </p:spPr>
        <p:txBody>
          <a:bodyPr/>
          <a:lstStyle/>
          <a:p>
            <a:r>
              <a:rPr lang="en-US" b="1" dirty="0"/>
              <a:t>November 1917 without warning armed factory workers stormed the winter palace (</a:t>
            </a:r>
            <a:r>
              <a:rPr lang="en-US" b="1" dirty="0" err="1"/>
              <a:t>Bolvseki</a:t>
            </a:r>
            <a:r>
              <a:rPr lang="en-US" b="1" dirty="0"/>
              <a:t> Red Guards</a:t>
            </a:r>
            <a:r>
              <a:rPr lang="en-US" dirty="0"/>
              <a:t>) and took over the government.  Within days </a:t>
            </a:r>
            <a:r>
              <a:rPr lang="en-US" b="1" dirty="0"/>
              <a:t>land was given to the peasants</a:t>
            </a:r>
            <a:r>
              <a:rPr lang="en-US" dirty="0"/>
              <a:t>, </a:t>
            </a:r>
            <a:r>
              <a:rPr lang="en-US" b="1" dirty="0"/>
              <a:t>gain workers control of the factories and created peace with Germany </a:t>
            </a:r>
            <a:r>
              <a:rPr lang="en-US" dirty="0"/>
              <a:t>by serenading a large piece of their land.</a:t>
            </a:r>
          </a:p>
          <a:p>
            <a:endParaRPr lang="en-US" dirty="0"/>
          </a:p>
        </p:txBody>
      </p:sp>
      <p:pic>
        <p:nvPicPr>
          <p:cNvPr id="10242" name="Picture 2" descr="http://t1.gstatic.com/images?q=tbn:ANd9GcQM-LAZpl6fpmob9_1Z1By39YPymcIb5z-vAbIkdZVn5CCJdxlMWnNVr5U9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Revolution</a:t>
            </a:r>
            <a:endParaRPr lang="en-US" dirty="0"/>
          </a:p>
        </p:txBody>
      </p:sp>
      <p:pic>
        <p:nvPicPr>
          <p:cNvPr id="4" name="Content Placeholder 3" descr="russiao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924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This lead to enemies from within (The white army) which </a:t>
            </a:r>
            <a:r>
              <a:rPr lang="en-US" b="1" dirty="0"/>
              <a:t>led to a civil war, leading to a 3 year </a:t>
            </a:r>
            <a:r>
              <a:rPr lang="en-US" dirty="0"/>
              <a:t>struggle with many deaths and the red army winning.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War and revolution destroyed Russia’s economy </a:t>
            </a:r>
            <a:r>
              <a:rPr lang="en-US" dirty="0"/>
              <a:t>which led to</a:t>
            </a:r>
            <a:r>
              <a:rPr lang="en-US" b="1" dirty="0"/>
              <a:t> Lenin </a:t>
            </a:r>
            <a:r>
              <a:rPr lang="en-US" dirty="0"/>
              <a:t>to out state controlled economy on hold for a capitalist </a:t>
            </a:r>
            <a:r>
              <a:rPr lang="en-US" b="1" dirty="0"/>
              <a:t>New Economic Plan (NEP</a:t>
            </a:r>
            <a:r>
              <a:rPr lang="en-US" dirty="0"/>
              <a:t>) </a:t>
            </a:r>
            <a:r>
              <a:rPr lang="en-US" b="1" dirty="0"/>
              <a:t>allowing peasants to sell their surplus of crops and encouraged foreign investments.  Government did run big industries. Regain by 1928!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1922 </a:t>
            </a:r>
            <a:r>
              <a:rPr lang="en-US" b="1" dirty="0"/>
              <a:t>Lenin reorganized Russia into small republic </a:t>
            </a:r>
            <a:r>
              <a:rPr lang="en-US" dirty="0"/>
              <a:t>renaming the control </a:t>
            </a:r>
            <a:r>
              <a:rPr lang="en-US" b="1" dirty="0"/>
              <a:t>Union of Soviet Socialist Republic (USSR</a:t>
            </a:r>
            <a:r>
              <a:rPr lang="en-US" dirty="0"/>
              <a:t>) renaming their government </a:t>
            </a:r>
            <a:r>
              <a:rPr lang="en-US" b="1" dirty="0"/>
              <a:t>communist (a classless society</a:t>
            </a:r>
            <a:r>
              <a:rPr lang="en-US" dirty="0"/>
              <a:t>) although really a dictatorship not a true Marxist idea.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After Lenin passed away a man named Joseph Stalin </a:t>
            </a:r>
            <a:r>
              <a:rPr lang="en-US" dirty="0"/>
              <a:t>(changed his last name to mean man of steel) took over and had </a:t>
            </a:r>
            <a:r>
              <a:rPr lang="en-US" b="1" dirty="0"/>
              <a:t>absolute power, something Lenin feared on his death bed. Leon Trotsky was his biggest threat of leading Russia, so he was exiled in 1929.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pic>
        <p:nvPicPr>
          <p:cNvPr id="6" name="Content Placeholder 5" descr="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5121" y="1600200"/>
            <a:ext cx="359375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Stalin changed the USSR into a </a:t>
            </a:r>
            <a:r>
              <a:rPr lang="en-US" b="1" dirty="0" err="1" smtClean="0"/>
              <a:t>totalarian</a:t>
            </a:r>
            <a:r>
              <a:rPr lang="en-US" b="1" dirty="0" smtClean="0"/>
              <a:t> state by </a:t>
            </a:r>
            <a:r>
              <a:rPr lang="en-US" dirty="0" smtClean="0"/>
              <a:t>using </a:t>
            </a:r>
            <a:r>
              <a:rPr lang="en-US" dirty="0"/>
              <a:t>police terror, indoctrination (controlling education) propaganda and censorship and religious and ethnic persecution.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Police Terror=Great Purge in 1934</a:t>
            </a:r>
            <a:r>
              <a:rPr lang="en-US" dirty="0"/>
              <a:t>= 8-13 million </a:t>
            </a:r>
            <a:r>
              <a:rPr lang="en-US" b="1" dirty="0"/>
              <a:t>people killed and sent to labor camps </a:t>
            </a:r>
            <a:r>
              <a:rPr lang="en-US" dirty="0"/>
              <a:t>for being so-called traitors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Propaganda/Censorship</a:t>
            </a:r>
            <a:r>
              <a:rPr lang="en-US" dirty="0"/>
              <a:t>: controlled newspaper, radio etc no creativity,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5715000" cy="1143000"/>
          </a:xfrm>
        </p:spPr>
        <p:txBody>
          <a:bodyPr/>
          <a:lstStyle/>
          <a:p>
            <a:pPr algn="l"/>
            <a:r>
              <a:rPr lang="en-US" dirty="0" smtClean="0"/>
              <a:t>The Great Purge</a:t>
            </a:r>
            <a:endParaRPr lang="en-US" dirty="0"/>
          </a:p>
        </p:txBody>
      </p:sp>
      <p:pic>
        <p:nvPicPr>
          <p:cNvPr id="4" name="Content Placeholder 3" descr="russiageno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7748" y="2286000"/>
            <a:ext cx="4976212" cy="4267200"/>
          </a:xfrm>
        </p:spPr>
      </p:pic>
      <p:sp>
        <p:nvSpPr>
          <p:cNvPr id="45058" name="AutoShape 2" descr="data:image/jpeg;base64,/9j/4AAQSkZJRgABAQAAAQABAAD/2wCEAAkGBhQSERUUExQVFBQWGBcYFxcYGBQXHBcYGBcXGBUXFBoYHCYeFxwjHBQXHy8gIycpLCwsFx8xNTAqNSYrLCkBCQoKBQUFDQUFDSkYEhgpKSkpKSkpKSkpKSkpKSkpKSkpKSkpKSkpKSkpKSkpKSkpKSkpKSkpKSkpKSkpKSkpKf/AABEIAPQAzwMBIgACEQEDEQH/xAAcAAABBQEBAQAAAAAAAAAAAAADAgQFBgcBAAj/xABAEAACAQIEBAMFBgUCBQUBAAABAhEAAwQSITEFBkFRImFxBxMygZFCUqGxwfAUI2LR8XLhJDNDgqIWNHOywhX/xAAUAQEAAAAAAAAAAAAAAAAAAAAA/8QAFBEBAAAAAAAAAAAAAAAAAAAAAP/aAAwDAQACEQMRAD8A2XPSg1BzV7PQHz13NQA9dz0Bs1cmh567NAomuTXJrhNB4tXM1R/FuOWcMua84UHYdT6CqVxr2tW0B90hMdW0B9KDRM9eN0DUkCsIv+1LHXnlWFpB9lVG3Yk6mmeN5jxV/wAVy4xEbTA8hAoN3u8wYdZzXrYj+oVyzzBYc+G8h/7gPzr51l3OpOkCNaPYZwZBOhI/fzoPo1OIIdnXXbxDWim5Xz3c4g6hV1zHbyjrUrgeasTaykXH9CSZ+Xag3APXi9UDg3tPD3Ft3kCzuwJ+pFXXB41Lom2yuPIg0Dqa5npJNeBoFg12a4K9QeBoimhgUoGgIDXaQDXQ1AxzVwGvVygWDXZpNdoFilA0PNXs9AWaq3OnO6YJQAM9w7DsO5qX45xMYfD3Lu+VSQO56Vi+It3sb7y43iYwQBOgJoAYrG3sdiDdukkhZVOg7AD0j60LF8NdoTKc2YD6iTvtM/hV84Dy0luZ3JDAx0I0H1AqJ41eFu+H+yUn/vUlTQQScACKMwgEZmO0/dX5mnw4b4No0JOmwEaRU5jMVbvXcPbB8Kj3l3zyJ4QfIGKc2btrJeO+ZZHoSAI9d6CvLwIpmaIAIInqDr+tDw3CczsoGudWB8jVnxV1Wa2s/FCiPIGfwoXEEFu0rqPEVdRr2BYa9+lBD3OCqXJMkDQR666/Su4jgRWFbR7mijt1PyA3pxhuIqwtKupB6/Un5U/uXWa6XiSRkQfdB+JvU0Fdfle4/wDylIXYt1PmPLrNM8JduYYl7LOhGgIJltda01cetm2qkkljE6SY0JHYdPQVBcb5XVwDZ0Ude/eOtA55J9oLXXNrEsoJ+BjAM9m6GYq/D8Kwfi3LzIc06ltB59Nqu/s/5tI/4W+SWU+Bukfdn1oNEDV3NQ5rs0BK9mpE16gIGpQaghq7NA2roFcApUUHCa5NcYUktQLmuBqR7yvA0FE9qvGmyLh0MEjM42lRsB8/yqE5Y4giYYgkSQYHUeR+c/Woz2oYsvxEpI8AUDadRJ39aj+F3hcupZUltfEVgb9u9BdOCcwNeTIPjTaBoy9QPMEUy5n4a7qIBMEn5Nv+NXTg3K9q0NBqammwCncA0GXYHhhQXXaSShA9CZ+fSlYlMiwdM5VVHfKBmJ8hWltwpfuiorH8u52mJI0HSO8UFE4xxYKisJlWYqflGvroaZYvjbNYtzr43P8A45R+NXHi3IwuKB0G9R7chzCjRR0oILgeNCi44AzmEQnZVA8bR5n8qlRxRbcN4mgGAN2PVmPQdqf4fkcggTppVhw3LCAaDc/X18hQZ9fvXHupcvyAo8C6AKv57bmp7h/OqG6FcoE2AGbbpT7jfJZech1MyTrPlrVL4pyd/DlWz+LrO2beB2+dBd+KYT38HD5X3ykghVPV2O5Ougqk4zBNh2y65iRrrrGpjt61beSzcyEM0LEAaz8o2+vWmPPWIVU93aOa824AkohPi8waC9cu8YGIsK/2how7GKk5rLfZvxFrN4WCdHk5ZmDE6nvpNaYzUBg1Kmm6tRc9AuvZqSGrs0CQK8RSq4aAbUg0Q0hqARpSmvGlCg+dubOJ/wARxTEuugVik+VvwGB5kE1cPZby6hnEEy2oA7edULimKRsTiWA1e9cgDsXP4mtj9nuCyYVJEE70Fzwy04ApvbowNAQikla5mr00HitJNsUqaSTQJgURGoJpQoD+6B6VCcx8Htm2xcSI186nbFD4rh89pl7igxXi2PxOHg2HyWiSpiNOxkbb1HDEX1lhdClx4iyiT31A61beF2ovXLF2ClwtAYaBhoyx1kVCYrFtg7j2DZLWGJ0Y5iNPsnqKBxy9eVMtxSjlSC2VWkSYJB9K1IXJjzrJVw1lrRu2w1uBqbbiD5FW/elabwlwbFoqcwKLB3nSgfqaLmpvmogagOrUoPQFeiA0BQa8xpFcag4WpJpJpBbWgUWrwahtXM1B86YDCC5jboEFfeuR5+M9elb1wdAtpSYAj0FYlyRY95j7xOyszGP9f+9XPmTid/Et/C4YFQpHijQ7DUzoJ8qDT7OIQ/Cyn0INOV1rHLfJfFbADJdtn+lWie0hlg+tCb2icVwTAYjDl00kwTp5MulBtJWuKtU/k7n9caYyFD2q429AaBTrpQGu9qiOM82WrIfMfsk+egrLuMe1bENpYtkDYGCT69qDZxiBMEilhgTprWC4V+LYg+8i789BG+gpxcOOw7h394GOpYE6+UbAetBvdgUa4ulUn2fc2PiVIu/Ep+fzq73dRQUvj/LYZjc2aQQRp4htr0nTWmWMs/xGHIdQbiDbqD/VMfhVtxlzKPFEdzsfI9qqZ4mlq+8Xba5hGRmBBP8ATFBn45hFtWt5CoEgwQR8pE1qvCwFs2wNBkWPoKzTm62QSRaUrprvMnXxDWPLTetHwDn3aTocq6dtBpQSAalrTZLlFRqAweih6AtHFAYNSS1cNcYUAnahsaI1DIoPA0QW6RXMRjBbQsx0FBj3s74YDisf5XXQR/8AI1W/iOKThtlr76szBFG5LGYnrpBPyqM5CwGS9iSJ8d+63bQsSv4VaePcupiPdi8Q1pHLFe5ggCeg16UGa3vbIxRjkYkMAP5oQkNmhlti2RAjWW6jenOO51xC2rburItxQyi8ohgdstxP1FW/FezXh7kutlZMH4mEadBsKrvNWcxh8ivbUKqzqFgaQBqYoH/s45jt33ZDbCOJIK9e4P1361pjXQBEiqJyBy77kZj8TGScoEdABHlVxc+MUFS9oXDUyIxAkmJ7jse9Vsc84fDKqIgXKJuPlBIHQIv2mJ76ATWpc2cBXFYQpHiAzJH3h+4rEMLwC0uJy4pWyScw+HUjLJPTegs132mYaEUXb6Myqyytp8wbbS2TlOh0IBp3g+dFZJdUxFn7dy3o9sd7lo6wJ1I+lNx7NMFbZL1hWEEEEvnAgzMdTUha5Owd92NxTn2zIxQ+fwwKCW4XwFVdb2HYG2wnSNe2oq52GkVSOXuFXsATYDG7h5m2xjMk/Zbv61csC8r1/vQextnMhkA6dRWOcfwaJjARbySdRura6lZn6flW1OKzHmpWXFCCMhBMfECw39KBGOvq5tYeAhZlBTMdj2jQ6a1Z200FUngVs3eIBsgti0pLRPiJ0Gn/AHTV3dqDiGnVu5TZTS1NA8S5tTgPTK2aPbagdkV6vE1w0AbgoRajXDQwKDtU/wBrOIK8OcAwWKgRvuP71cQapHtOQOLFs7F5+muv0oPezhSLQLakxJ71db9ssNNKqHKK5EC/v0q6W20oIy6PslZj99KbpwhWYMwBjaph8PNNcZjVtQg1dtAKBVsZTAriX/GKJhrUtLb03vsEffSaCxhvDVR5l4BZxDAusN94aH59xVoU+ERrpVG5j429jGBHWEcZkPfow+R/OgLgOBNZAVGkdjrTyxwpgZJbfuKd8OvhwDUpbtUHsNbga7U7w1qNhFcS3RgKDjVX8dwfNdzgSdvqZP0/Wp24aZcR4hbw9p7t1sqKJJ7SY/MigpvMvNdvhzDJhPeW82W7dEKoYxmA0OZh1mO1TWIAzSNiAR6ESKiuaMDbfhWKFtsywbgjvOanlgkW7QJk+6tz65BQHpaU3zURHoHlujJTe3RloHs0k0qkstAM0milaA1AqqlzwnjsE7aj5nT/APQq1A1A85YYPaQNtmiR0kf3AoI7l5jHiGv9quWFbSqjw1/G3rVkw7wKB1xLHLaQk9BUDy/gWvXGxN0RMi2vYdW9TTrEYf3pJcwi6mmOJ5yRW93aGbSQRJERMmPl9aBVjCYtcUzPdtthiICFYYH7wYfiDUFiOI3LuOaxBXLB18II6kE70exzPdusRkGQSJ3giB9ZJEeVQWI42t/ijYO+ouCItmSAjBC0yN5nfpQW3jF3iBcDAXML7tB4i7M5Zo1BA0WPWaiuaeHYzHW7RKoLmHDElZh3aJ93OsAL16micq27aAm3KMucMupHgOU+pBiR56UV+b7ymWUFSQAV1AnRWb+kmNfkaCP5K5j1yPo22umvWtLwbz6VneK4AMU4u2yLd4yGA2LLuD2NW/gF51AR9xofWgsQFcrqnSku1ANzUJzibZwGJF4gIbbAz3I8IHnMRUw7VC8xcPF/3VtwDbz5nU9Y2/GgpvJZZsDiLckj3aqJ1Etp+tWfEMM5A2Hh+SiP0rn8FbwzG3bUhARdedpHwIPnBoKnv1k/WgOoogFCRqKi0Di0dKMpoSUZaB6BXQK8K4XoFmm9wUXNQWoBkUy41gzcssAJIhvoZP4TT4mlhqCpcPtAXCOkCrFaHhoGPwipcV1AGaQY6ncVU+aeebmElPcseziSpB227dQaBPPHGHGWzbZUWT7xiRrI0X6SY/p1qC4TiwMwVwPh95cnXM2q21Y/ExygabAHaqlxHjxuBnulok6fe1BIAOsmIJ6DpUfhku4hhktMRJhQJEnzO+gA+VBo17jiW7fumIWHMgQQIMgvE6kKdN/ETpFUzC4/PeOKgB/ezp90QOm4j8hT7C+yfiN+CSlrMZJZo9NFk7VO4X2L3UTK+MAGuijz8zQPrXMNov4HU++diQCFX3gSHI7BwFI10MzS24pb957m7lDBQ6uQQLmcAkMvRWiD2ZarXEPZfdtBsuIVtdR5jrp+9ahbmNxeHOW7DhfhJAYoTuUJ8S+YntQaDguKKWuyGVxcbKUOpRlVrbwvnEmDvrvVz4BxRMRaS7m8WVc/cHz71inL/M1tJN3MlxQclwE6aajyn9KnOXeeVw+LOdg9p2XM6gQ66w4H2GhiGXyoNysXJFddqjuF8TtXlBsuLi912HkfOn5NAK49M8HeF3xjYHT5Vzit/LbY+Rqh8Ou3LMhLjhD9mRA9OooLZxzGS2UdNz59vlUctNlu607w4oHVoU5VaDbo4agKgoyig23o6mgdlqRXi1dLUHCaHNKY0JmoFE0kmkl5rwNA34qp93I+yQf7/nTRVDBpAMjYiRUnkkEHYzNQ1sw2XsYoK9jOQ8LeuKckH7UHQ/KrTw/glnDqPdooIG8CaJbs6zT2zZnegjsXjG1ioPEXlEsTLetXM4BToRTG5yvZaZX86Co//wBC250G/l1qQbli1iF+EA1YsHyrZT4VipOzgFXagzZfZHaMhog9Y1pXC/ZNYtXGFzxqdV6da0p7dCuWtqBrw7h6WUyWxCDYU7d6RtSHagguacVltR3NU+03zqe5veWVew2quWWiglLF2P3+VSOHuVEo9P7TUEnavUVblMEpxboH1lqeoaYWBT62KByNq9FeArpFANjQXNGahMKAWaiKaGRS1oEYzGpZtvduMFRFLMT0A3+dZryv7RxjsTdR1FosZtCd1A2J6toD8z2qL9rnOoun+DstKKZusNmYbIO4HXz9KzvDgplZCVcEEEaQehoPpGxjwPlvUhZxQIkGs75P5oXGJlJCYhB4h94feHcH9alS15XlDr1U7GgvVjG+VN8RxkBsvWKpeN5nu2xraafLUfhVfTmp/eZmBHkQR0oNYwnEIiTvUst4VkP/AKzJI8qneGc0gnVxJ+zqTNBf2uCgs9MMNigR1NOdTQec14rS1txXrsAeX5UFE47iUuX7iKwLW4Vx1WRIn5GopcNBqucI4h7zH38Vr7u/dZR2KyFtn/xX61crlvpQNUOtP8ODQVtin1lBGlAe0KKg1rltdKc21oDWaeK1AtLRwKB6orzCl5aS4oBUhqg+Lc+YLDkhrouNr4LQzn5keEfM1VcR7T7l3SxZW2PvXDmOnXKsAfU0GgEDc7Dr/esh9o/tQYs+FwbQmq3LwOrfeW2eg6FuvTzJjuLret4g47FXGKoPdWxFtWczmOVYDRA0M/FNZfaSQJ69aBdjDGnKWjNGsKI/zTr3X0+lB7Do9tkvWiVuKQVPXzDdxWr8qcwpjkgwmIQeNNp/qTuPyrMMKcsxpPzin9hyrLcRil1CCrLoevbQg9R1mg1Yg5oIoxtJHiUfMVFcnc2rjR7u6AmJUTlG1wDdk/MjpU/dQwQRQUvjWBQvIUAdY/f7mpDlzh1stIAMb+RpPGcPqd9fPSucrtDwdO2wn1oL/YtwBTgaUiwugpRoFzVF9p3M2S2MHZb/AIjEAgkf9Ozs7nsSJUfM9KmOc+bkwFhnPiulSUT6DM3ZQSBPUmBqayzhGHuOXxOJbNfvSxJ6A7KJ2A7DagT/AAwVfdLoFAy7dI7ddDVp4Hj/AHqBG/5iiCDuQPtVWvc7wY37HyMnXX+1ebEwZEgjbUyDBkj6fQUF7SzTlbdVLhnPJWBftsf616+ZB2qy4PmTDXIhwp7NI/Hb8aCSQUXLSrRUiVYHzGtdFAu3Ti28U3RDRkEUFZu8/wB/ESMJZVEmPfXTIE9co0HzJp5a4FaxS/zr13GsPiVXy258lQBQP9Rqg3sJ/DWgl/iT92tWAjAHzJ06nUnYD5V7G832rYKWve3V7Xrr3ASdybSFLX1DUDvivKvvL3u7NwHKxN4WyDaw6bxdvaKz+SzFSaPg8Fa1ui7d0JW2QwHZS5OWep1PQdNaDieYb10BZhRMLoFWdTlQQi/IUzbDFiSxn99KCe4/zst1MluyiCCJ+Nt9TmMAE+nWoXh1vMmnQ6/WRH1oLYfyqQ5YX+YyEHUZgPTf8D+FA5sYYgaH99Kd2UI1/YPl1/zTlbIBgb6/51NSHDOGKS7OSlm2M1xtTAlRCjqzHQLuT6UAV4BdOHbE/YVtVJOYpOVrgHVVaAT5+VMRa1H+2nn++1POI3sdbxYxbWMlu2uRcMxmMOV8Vll80JLdczTFExmDRGUWmL2LircsudzbYwAe7I0o3WVoGlvDHMCpKMDKsDDKe4I2M1pfLPOq31FjFlbd/ZbuyXSPv9EfTfY1nq9CPy7fpToYYMNd9u2/cfOg0HiSFHi6pWdj0I/pI0IpnhgLdwRqKZcs8xXrFv3Lqt+wv/SuHxLrtbY7b6D8qseEGBxU+4u+7uqCTZujxLAkjXU7dyKCycOu5gKBj+JnxLZykqCbl1zFqyAJJc/aIGuQa98o1qMx2Iw+EsLexuJ92jqGWypgvpIEDxuYiQIHeqRxfmG/xOLa2zhuHgwtpQA10CSDcjQLI+EfjQRWOvnH3iyknCI0530fFXBMXLgHwoNQiaBQdNSac41xI0nYAD8/32pbAJCpBHQDQLA09DrQ8BbL3kQ/aYCI0IzDfWNjQM7zQxWImRM7/wBJjbt/mksgjKeummYQdJny0AqW4hxuzisXibLBbV23cdbb7JdVTAW4YhXkaHrIB70zOCZWKsMrKYIiG07/ADHzoEYPENhnS8wZ0RoZF1JUjSAYnXpT8YFMQXe2hshixt22AlTAIVugzDUATHypnxOf4a95IYPmNQD5SIqucK58v21CuCygggfEARsYeR9IoJ7hVrFF9Ue2guBDdS4qqC3w5mPwj1Har+nDcZZEG4HIPw3VAzb/AAOmh+lU7hPP1nMHIS2xJLCCgcEahw2ZGE69PlVpu83+/tRhzaS4Bp/MdF06DKHWPmKB9hOYSpy3rLoe6w6/Ij/NS2H4nZubOJ7N4T9DrVBXC8TJZlS02cauLquubbMYXSjYG+5w6pek3wzK6EEbaqVJEER1BoMVFu5cPjZj6n8h0oyYQDpUitqP7/v50E2jNAH3f1ooQUpMOf30ogtkfv8AWgF7uf3+dDtt7q6lwbKRI8iYP4U8de3b60Bxm0oLaLa7yInQ9x5fgfnUrw28lvEcNLf+2a+3vp1nEqp9zn01UZkZR0JaqrwnEZ7QQ72zBPlrkPn2qXsWRcW5hbhAW/ADT8F5STac9tTlJ7MaC/czY63ibosI/hUszkwAJBCKpnUscum/U1mvCMbbxF2/gbZEC9cfAuTu8w9meiXQJHZgveqtjuLYlS9q4xDiUfQBzBgqzRJqPsypDKSpBBBGhBBkEeh60F4sXp3HyMjWYIPaNZp0LkdAdJ67/oKC+K/ibYxqwGJCYpPuXjOW6B0S4Br0DT3otm9JGkmD9OsfhQP8KSGzAyZ3EmR69tDXecsKluyMYjG1eXLlYNqxJOhHeNfTeh8Ms+NUWdTqe0/lVU5+5l/iLwsprZskqI+2+gZj32gfPvQK4DxJL94PirrXLugBuEtI6CWOkdq0HEXgFgECB8IEyD5denrWRXODXAoYoQDsdJ08pmrDypzOQws3j1GVuum3zoLaTJ09RIG/Y9tvyp9yoZxKMSIXxNPZMzb9dBTHEW/GSJjprvI1H56U7wl0WrGLug6ph7nWNWGUDp3/AM0Fk5S4ZbxGAV1j+cbl1piC5uXB4yBrB0I7R0qA4tdBvph30Z7LvbcFmg2SwvWLh3IlCUfcBsutUbkr2g3sAhtEe8sElgJAa25EFrZMiDAlSIPkamuXOMHG465cy5RbwuICgaGWG/h21c7UEresZkIGoKGBtMqYMfMfSqdheHoyLI6fjVzw9yFAgnTYnoNPz6VWsKvhEkCJH5/SgEODCNRTLEcMKNKEqe4JBNWG0Cfi3Hb967DU9qHew89DPnH+3Xv+tBG4DjWLsGVuE/6t/qINTeF9ptwaXreYdyA3T5N+NMRgyPWdOvrQTgJ/f96BkmG0ED1oL2SPx/c0+tvAjTv59qHeWY/yNe34UDJgR5dv1mlMknaf3qa7ctzJ/Dpv0+lKFmZ9Om/70oGqgaT56DU1yyw8/pRrvl36ev7+tAt6fLv60BrWINm4HGgPhb0O1SuOXr31nfQnSP31qIxKyh/flTng1/PbZDq1v/6/r/igaczYpb4S6B/NjJdbaWTRG9WQCT1KsetQNm55VcMEEtv/ADRms3AUuiNQp+2v9SnxCPux1qucX4Y2FvvZf4kOh6Mp1Vx5EQaB9y1xv+GvZmXPZuDJftGIuWzEr/qHxA9CKtWI4ctm97tXzoVV7VzYXLT/APLbWNfst2INUBDV35TxQxFg4V2VbtqbmGYiNgTdtFgJhhqBMBgKCQ45i/4TBuwP8y74EB11IOZhr9kSZ8xVd9mXBLF/EXBiD8K2wqgkEl7qISPQGPLNNR3FeJvjLmbUW0GW2vYdT6k6mkYJns3M6RmghgdmUjVT++lBqHGeBYBSgS6Qw090GnxtcAa2saqV8cg/dnvWa81cJCXf5fbMCOsMyyPXLNSScxEtLW2ZiMrSRO+pFzcE6AmBI0oWKLXWLsANIgbKq6BV8hQOuVuPm6MrEB1Gs6yBtp+9qsPHccF4RiCIBu3bdldpKr439dqzu6rWLq3bciDrVy5rxyXMBgUQjxe+vPrqGZsihh8jrrQUJFntV09nOgxrEbYcj0zOomZBG9VVlgVceQrP/C48nQZbCz/quidZ00oLFhUQx3GvfoRVe4dBTaR9ep+vX0qWwcgMNICkj5Ag/WozgyzaXbade230oHaWoI6k9Tp06AeXSjrYLdII6+Q366ailtZI6wNR06jTbbU05s2NIgGOnWdZP1oI5cN01jT1PeKLbtRoB8tP7bU5/hjIIMgnr03+giuPhjOpEdNzFBCWuKEwxVJyRs3r320+Hbypxf426sVAWATuGJMDqSZMzXq9QReNxpuZZAEA7T1Y6GT5fjTNfi+X6mvV6gFcGkyZ/wB6jjuPWu16geJr++wpvgrpTEWipjMQp8wTBrleoHmLt+Jxr4WIH1/3onMNkXOHWLzf8y1ebDA97QTOit3ymY8ia9XqCtJUirlbDsN5Cz5HePrXa9QO+E2x7r0J/T+9KZf39a9XqAuGQa+X+1OyZ/P6zXq9QM8VZBEHzqLwLH3jJMqNBPavV6gcXV/KrjydYH8BijGpu4cfLONPSvV6glin8sxpKNtpsDULy1raSQOn5mvV6gn7VoT20/I0u3qs+a/qfXrXq9QLGHAGk6/hp0o6WwGI8p/GP0r1eoP/2Q=="/>
          <p:cNvSpPr>
            <a:spLocks noChangeAspect="1" noChangeArrowheads="1"/>
          </p:cNvSpPr>
          <p:nvPr/>
        </p:nvSpPr>
        <p:spPr bwMode="auto">
          <a:xfrm>
            <a:off x="0" y="-1112838"/>
            <a:ext cx="1971675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hQSERUUExQVFBQWGBcYFxcYGBQXHBcYGBcXGBUXFBoYHCYeFxwjHBQXHy8gIycpLCwsFx8xNTAqNSYrLCkBCQoKBQUFDQUFDSkYEhgpKSkpKSkpKSkpKSkpKSkpKSkpKSkpKSkpKSkpKSkpKSkpKSkpKSkpKSkpKSkpKSkpKf/AABEIAPQAzwMBIgACEQEDEQH/xAAcAAABBQEBAQAAAAAAAAAAAAADAgQFBgcBAAj/xABAEAACAQIEBAMFBgUCBQUBAAABAhEAAwQSITEFBkFRImFxBxMygZFCUqGxwfAUI2LR8XLhJDNDgqIWNHOywhX/xAAUAQEAAAAAAAAAAAAAAAAAAAAA/8QAFBEBAAAAAAAAAAAAAAAAAAAAAP/aAAwDAQACEQMRAD8A2XPSg1BzV7PQHz13NQA9dz0Bs1cmh567NAomuTXJrhNB4tXM1R/FuOWcMua84UHYdT6CqVxr2tW0B90hMdW0B9KDRM9eN0DUkCsIv+1LHXnlWFpB9lVG3Yk6mmeN5jxV/wAVy4xEbTA8hAoN3u8wYdZzXrYj+oVyzzBYc+G8h/7gPzr51l3OpOkCNaPYZwZBOhI/fzoPo1OIIdnXXbxDWim5Xz3c4g6hV1zHbyjrUrgeasTaykXH9CSZ+Xag3APXi9UDg3tPD3Ft3kCzuwJ+pFXXB41Lom2yuPIg0Dqa5npJNeBoFg12a4K9QeBoimhgUoGgIDXaQDXQ1AxzVwGvVygWDXZpNdoFilA0PNXs9AWaq3OnO6YJQAM9w7DsO5qX45xMYfD3Lu+VSQO56Vi+It3sb7y43iYwQBOgJoAYrG3sdiDdukkhZVOg7AD0j60LF8NdoTKc2YD6iTvtM/hV84Dy0luZ3JDAx0I0H1AqJ41eFu+H+yUn/vUlTQQScACKMwgEZmO0/dX5mnw4b4No0JOmwEaRU5jMVbvXcPbB8Kj3l3zyJ4QfIGKc2btrJeO+ZZHoSAI9d6CvLwIpmaIAIInqDr+tDw3CczsoGudWB8jVnxV1Wa2s/FCiPIGfwoXEEFu0rqPEVdRr2BYa9+lBD3OCqXJMkDQR666/Su4jgRWFbR7mijt1PyA3pxhuIqwtKupB6/Un5U/uXWa6XiSRkQfdB+JvU0Fdfle4/wDylIXYt1PmPLrNM8JduYYl7LOhGgIJltda01cetm2qkkljE6SY0JHYdPQVBcb5XVwDZ0Ude/eOtA55J9oLXXNrEsoJ+BjAM9m6GYq/D8Kwfi3LzIc06ltB59Nqu/s/5tI/4W+SWU+Bukfdn1oNEDV3NQ5rs0BK9mpE16gIGpQaghq7NA2roFcApUUHCa5NcYUktQLmuBqR7yvA0FE9qvGmyLh0MEjM42lRsB8/yqE5Y4giYYgkSQYHUeR+c/Woz2oYsvxEpI8AUDadRJ39aj+F3hcupZUltfEVgb9u9BdOCcwNeTIPjTaBoy9QPMEUy5n4a7qIBMEn5Nv+NXTg3K9q0NBqammwCncA0GXYHhhQXXaSShA9CZ+fSlYlMiwdM5VVHfKBmJ8hWltwpfuiorH8u52mJI0HSO8UFE4xxYKisJlWYqflGvroaZYvjbNYtzr43P8A45R+NXHi3IwuKB0G9R7chzCjRR0oILgeNCi44AzmEQnZVA8bR5n8qlRxRbcN4mgGAN2PVmPQdqf4fkcggTppVhw3LCAaDc/X18hQZ9fvXHupcvyAo8C6AKv57bmp7h/OqG6FcoE2AGbbpT7jfJZech1MyTrPlrVL4pyd/DlWz+LrO2beB2+dBd+KYT38HD5X3ykghVPV2O5Ougqk4zBNh2y65iRrrrGpjt61beSzcyEM0LEAaz8o2+vWmPPWIVU93aOa824AkohPi8waC9cu8YGIsK/2how7GKk5rLfZvxFrN4WCdHk5ZmDE6nvpNaYzUBg1Kmm6tRc9AuvZqSGrs0CQK8RSq4aAbUg0Q0hqARpSmvGlCg+dubOJ/wARxTEuugVik+VvwGB5kE1cPZby6hnEEy2oA7edULimKRsTiWA1e9cgDsXP4mtj9nuCyYVJEE70Fzwy04ApvbowNAQikla5mr00HitJNsUqaSTQJgURGoJpQoD+6B6VCcx8Htm2xcSI186nbFD4rh89pl7igxXi2PxOHg2HyWiSpiNOxkbb1HDEX1lhdClx4iyiT31A61beF2ovXLF2ClwtAYaBhoyx1kVCYrFtg7j2DZLWGJ0Y5iNPsnqKBxy9eVMtxSjlSC2VWkSYJB9K1IXJjzrJVw1lrRu2w1uBqbbiD5FW/elabwlwbFoqcwKLB3nSgfqaLmpvmogagOrUoPQFeiA0BQa8xpFcag4WpJpJpBbWgUWrwahtXM1B86YDCC5jboEFfeuR5+M9elb1wdAtpSYAj0FYlyRY95j7xOyszGP9f+9XPmTid/Et/C4YFQpHijQ7DUzoJ8qDT7OIQ/Cyn0INOV1rHLfJfFbADJdtn+lWie0hlg+tCb2icVwTAYjDl00kwTp5MulBtJWuKtU/k7n9caYyFD2q429AaBTrpQGu9qiOM82WrIfMfsk+egrLuMe1bENpYtkDYGCT69qDZxiBMEilhgTprWC4V+LYg+8i789BG+gpxcOOw7h394GOpYE6+UbAetBvdgUa4ulUn2fc2PiVIu/Ep+fzq73dRQUvj/LYZjc2aQQRp4htr0nTWmWMs/xGHIdQbiDbqD/VMfhVtxlzKPFEdzsfI9qqZ4mlq+8Xba5hGRmBBP8ATFBn45hFtWt5CoEgwQR8pE1qvCwFs2wNBkWPoKzTm62QSRaUrprvMnXxDWPLTetHwDn3aTocq6dtBpQSAalrTZLlFRqAweih6AtHFAYNSS1cNcYUAnahsaI1DIoPA0QW6RXMRjBbQsx0FBj3s74YDisf5XXQR/8AI1W/iOKThtlr76szBFG5LGYnrpBPyqM5CwGS9iSJ8d+63bQsSv4VaePcupiPdi8Q1pHLFe5ggCeg16UGa3vbIxRjkYkMAP5oQkNmhlti2RAjWW6jenOO51xC2rburItxQyi8ohgdstxP1FW/FezXh7kutlZMH4mEadBsKrvNWcxh8ivbUKqzqFgaQBqYoH/s45jt33ZDbCOJIK9e4P1361pjXQBEiqJyBy77kZj8TGScoEdABHlVxc+MUFS9oXDUyIxAkmJ7jse9Vsc84fDKqIgXKJuPlBIHQIv2mJ76ATWpc2cBXFYQpHiAzJH3h+4rEMLwC0uJy4pWyScw+HUjLJPTegs132mYaEUXb6Myqyytp8wbbS2TlOh0IBp3g+dFZJdUxFn7dy3o9sd7lo6wJ1I+lNx7NMFbZL1hWEEEEvnAgzMdTUha5Owd92NxTn2zIxQ+fwwKCW4XwFVdb2HYG2wnSNe2oq52GkVSOXuFXsATYDG7h5m2xjMk/Zbv61csC8r1/vQextnMhkA6dRWOcfwaJjARbySdRura6lZn6flW1OKzHmpWXFCCMhBMfECw39KBGOvq5tYeAhZlBTMdj2jQ6a1Z200FUngVs3eIBsgti0pLRPiJ0Gn/AHTV3dqDiGnVu5TZTS1NA8S5tTgPTK2aPbagdkV6vE1w0AbgoRajXDQwKDtU/wBrOIK8OcAwWKgRvuP71cQapHtOQOLFs7F5+muv0oPezhSLQLakxJ71db9ssNNKqHKK5EC/v0q6W20oIy6PslZj99KbpwhWYMwBjaph8PNNcZjVtQg1dtAKBVsZTAriX/GKJhrUtLb03vsEffSaCxhvDVR5l4BZxDAusN94aH59xVoU+ERrpVG5j429jGBHWEcZkPfow+R/OgLgOBNZAVGkdjrTyxwpgZJbfuKd8OvhwDUpbtUHsNbga7U7w1qNhFcS3RgKDjVX8dwfNdzgSdvqZP0/Wp24aZcR4hbw9p7t1sqKJJ7SY/MigpvMvNdvhzDJhPeW82W7dEKoYxmA0OZh1mO1TWIAzSNiAR6ESKiuaMDbfhWKFtsywbgjvOanlgkW7QJk+6tz65BQHpaU3zURHoHlujJTe3RloHs0k0qkstAM0milaA1AqqlzwnjsE7aj5nT/APQq1A1A85YYPaQNtmiR0kf3AoI7l5jHiGv9quWFbSqjw1/G3rVkw7wKB1xLHLaQk9BUDy/gWvXGxN0RMi2vYdW9TTrEYf3pJcwi6mmOJ5yRW93aGbSQRJERMmPl9aBVjCYtcUzPdtthiICFYYH7wYfiDUFiOI3LuOaxBXLB18II6kE70exzPdusRkGQSJ3giB9ZJEeVQWI42t/ijYO+ouCItmSAjBC0yN5nfpQW3jF3iBcDAXML7tB4i7M5Zo1BA0WPWaiuaeHYzHW7RKoLmHDElZh3aJ93OsAL16micq27aAm3KMucMupHgOU+pBiR56UV+b7ymWUFSQAV1AnRWb+kmNfkaCP5K5j1yPo22umvWtLwbz6VneK4AMU4u2yLd4yGA2LLuD2NW/gF51AR9xofWgsQFcrqnSku1ANzUJzibZwGJF4gIbbAz3I8IHnMRUw7VC8xcPF/3VtwDbz5nU9Y2/GgpvJZZsDiLckj3aqJ1Etp+tWfEMM5A2Hh+SiP0rn8FbwzG3bUhARdedpHwIPnBoKnv1k/WgOoogFCRqKi0Di0dKMpoSUZaB6BXQK8K4XoFmm9wUXNQWoBkUy41gzcssAJIhvoZP4TT4mlhqCpcPtAXCOkCrFaHhoGPwipcV1AGaQY6ncVU+aeebmElPcseziSpB227dQaBPPHGHGWzbZUWT7xiRrI0X6SY/p1qC4TiwMwVwPh95cnXM2q21Y/ExygabAHaqlxHjxuBnulok6fe1BIAOsmIJ6DpUfhku4hhktMRJhQJEnzO+gA+VBo17jiW7fumIWHMgQQIMgvE6kKdN/ETpFUzC4/PeOKgB/ezp90QOm4j8hT7C+yfiN+CSlrMZJZo9NFk7VO4X2L3UTK+MAGuijz8zQPrXMNov4HU++diQCFX3gSHI7BwFI10MzS24pb957m7lDBQ6uQQLmcAkMvRWiD2ZarXEPZfdtBsuIVtdR5jrp+9ahbmNxeHOW7DhfhJAYoTuUJ8S+YntQaDguKKWuyGVxcbKUOpRlVrbwvnEmDvrvVz4BxRMRaS7m8WVc/cHz71inL/M1tJN3MlxQclwE6aajyn9KnOXeeVw+LOdg9p2XM6gQ66w4H2GhiGXyoNysXJFddqjuF8TtXlBsuLi912HkfOn5NAK49M8HeF3xjYHT5Vzit/LbY+Rqh8Ou3LMhLjhD9mRA9OooLZxzGS2UdNz59vlUctNlu607w4oHVoU5VaDbo4agKgoyig23o6mgdlqRXi1dLUHCaHNKY0JmoFE0kmkl5rwNA34qp93I+yQf7/nTRVDBpAMjYiRUnkkEHYzNQ1sw2XsYoK9jOQ8LeuKckH7UHQ/KrTw/glnDqPdooIG8CaJbs6zT2zZnegjsXjG1ioPEXlEsTLetXM4BToRTG5yvZaZX86Co//wBC250G/l1qQbli1iF+EA1YsHyrZT4VipOzgFXagzZfZHaMhog9Y1pXC/ZNYtXGFzxqdV6da0p7dCuWtqBrw7h6WUyWxCDYU7d6RtSHagguacVltR3NU+03zqe5veWVew2quWWiglLF2P3+VSOHuVEo9P7TUEnavUVblMEpxboH1lqeoaYWBT62KByNq9FeArpFANjQXNGahMKAWaiKaGRS1oEYzGpZtvduMFRFLMT0A3+dZryv7RxjsTdR1FosZtCd1A2J6toD8z2qL9rnOoun+DstKKZusNmYbIO4HXz9KzvDgplZCVcEEEaQehoPpGxjwPlvUhZxQIkGs75P5oXGJlJCYhB4h94feHcH9alS15XlDr1U7GgvVjG+VN8RxkBsvWKpeN5nu2xraafLUfhVfTmp/eZmBHkQR0oNYwnEIiTvUst4VkP/AKzJI8qneGc0gnVxJ+zqTNBf2uCgs9MMNigR1NOdTQec14rS1txXrsAeX5UFE47iUuX7iKwLW4Vx1WRIn5GopcNBqucI4h7zH38Vr7u/dZR2KyFtn/xX61crlvpQNUOtP8ODQVtin1lBGlAe0KKg1rltdKc21oDWaeK1AtLRwKB6orzCl5aS4oBUhqg+Lc+YLDkhrouNr4LQzn5keEfM1VcR7T7l3SxZW2PvXDmOnXKsAfU0GgEDc7Dr/esh9o/tQYs+FwbQmq3LwOrfeW2eg6FuvTzJjuLret4g47FXGKoPdWxFtWczmOVYDRA0M/FNZfaSQJ69aBdjDGnKWjNGsKI/zTr3X0+lB7Do9tkvWiVuKQVPXzDdxWr8qcwpjkgwmIQeNNp/qTuPyrMMKcsxpPzin9hyrLcRil1CCrLoevbQg9R1mg1Yg5oIoxtJHiUfMVFcnc2rjR7u6AmJUTlG1wDdk/MjpU/dQwQRQUvjWBQvIUAdY/f7mpDlzh1stIAMb+RpPGcPqd9fPSucrtDwdO2wn1oL/YtwBTgaUiwugpRoFzVF9p3M2S2MHZb/AIjEAgkf9Ozs7nsSJUfM9KmOc+bkwFhnPiulSUT6DM3ZQSBPUmBqayzhGHuOXxOJbNfvSxJ6A7KJ2A7DagT/AAwVfdLoFAy7dI7ddDVp4Hj/AHqBG/5iiCDuQPtVWvc7wY37HyMnXX+1ebEwZEgjbUyDBkj6fQUF7SzTlbdVLhnPJWBftsf616+ZB2qy4PmTDXIhwp7NI/Hb8aCSQUXLSrRUiVYHzGtdFAu3Ti28U3RDRkEUFZu8/wB/ESMJZVEmPfXTIE9co0HzJp5a4FaxS/zr13GsPiVXy258lQBQP9Rqg3sJ/DWgl/iT92tWAjAHzJ06nUnYD5V7G832rYKWve3V7Xrr3ASdybSFLX1DUDvivKvvL3u7NwHKxN4WyDaw6bxdvaKz+SzFSaPg8Fa1ui7d0JW2QwHZS5OWep1PQdNaDieYb10BZhRMLoFWdTlQQi/IUzbDFiSxn99KCe4/zst1MluyiCCJ+Nt9TmMAE+nWoXh1vMmnQ6/WRH1oLYfyqQ5YX+YyEHUZgPTf8D+FA5sYYgaH99Kd2UI1/YPl1/zTlbIBgb6/51NSHDOGKS7OSlm2M1xtTAlRCjqzHQLuT6UAV4BdOHbE/YVtVJOYpOVrgHVVaAT5+VMRa1H+2nn++1POI3sdbxYxbWMlu2uRcMxmMOV8Vll80JLdczTFExmDRGUWmL2LircsudzbYwAe7I0o3WVoGlvDHMCpKMDKsDDKe4I2M1pfLPOq31FjFlbd/ZbuyXSPv9EfTfY1nq9CPy7fpToYYMNd9u2/cfOg0HiSFHi6pWdj0I/pI0IpnhgLdwRqKZcs8xXrFv3Lqt+wv/SuHxLrtbY7b6D8qseEGBxU+4u+7uqCTZujxLAkjXU7dyKCycOu5gKBj+JnxLZykqCbl1zFqyAJJc/aIGuQa98o1qMx2Iw+EsLexuJ92jqGWypgvpIEDxuYiQIHeqRxfmG/xOLa2zhuHgwtpQA10CSDcjQLI+EfjQRWOvnH3iyknCI0530fFXBMXLgHwoNQiaBQdNSac41xI0nYAD8/32pbAJCpBHQDQLA09DrQ8BbL3kQ/aYCI0IzDfWNjQM7zQxWImRM7/wBJjbt/mksgjKeummYQdJny0AqW4hxuzisXibLBbV23cdbb7JdVTAW4YhXkaHrIB70zOCZWKsMrKYIiG07/ADHzoEYPENhnS8wZ0RoZF1JUjSAYnXpT8YFMQXe2hshixt22AlTAIVugzDUATHypnxOf4a95IYPmNQD5SIqucK58v21CuCygggfEARsYeR9IoJ7hVrFF9Ue2guBDdS4qqC3w5mPwj1Har+nDcZZEG4HIPw3VAzb/AAOmh+lU7hPP1nMHIS2xJLCCgcEahw2ZGE69PlVpu83+/tRhzaS4Bp/MdF06DKHWPmKB9hOYSpy3rLoe6w6/Ij/NS2H4nZubOJ7N4T9DrVBXC8TJZlS02cauLquubbMYXSjYG+5w6pek3wzK6EEbaqVJEER1BoMVFu5cPjZj6n8h0oyYQDpUitqP7/v50E2jNAH3f1ooQUpMOf30ogtkfv8AWgF7uf3+dDtt7q6lwbKRI8iYP4U8de3b60Bxm0oLaLa7yInQ9x5fgfnUrw28lvEcNLf+2a+3vp1nEqp9zn01UZkZR0JaqrwnEZ7QQ72zBPlrkPn2qXsWRcW5hbhAW/ADT8F5STac9tTlJ7MaC/czY63ibosI/hUszkwAJBCKpnUscum/U1mvCMbbxF2/gbZEC9cfAuTu8w9meiXQJHZgveqtjuLYlS9q4xDiUfQBzBgqzRJqPsypDKSpBBBGhBBkEeh60F4sXp3HyMjWYIPaNZp0LkdAdJ67/oKC+K/ibYxqwGJCYpPuXjOW6B0S4Br0DT3otm9JGkmD9OsfhQP8KSGzAyZ3EmR69tDXecsKluyMYjG1eXLlYNqxJOhHeNfTeh8Ms+NUWdTqe0/lVU5+5l/iLwsprZskqI+2+gZj32gfPvQK4DxJL94PirrXLugBuEtI6CWOkdq0HEXgFgECB8IEyD5denrWRXODXAoYoQDsdJ08pmrDypzOQws3j1GVuum3zoLaTJ09RIG/Y9tvyp9yoZxKMSIXxNPZMzb9dBTHEW/GSJjprvI1H56U7wl0WrGLug6ph7nWNWGUDp3/AM0Fk5S4ZbxGAV1j+cbl1piC5uXB4yBrB0I7R0qA4tdBvph30Z7LvbcFmg2SwvWLh3IlCUfcBsutUbkr2g3sAhtEe8sElgJAa25EFrZMiDAlSIPkamuXOMHG465cy5RbwuICgaGWG/h21c7UEresZkIGoKGBtMqYMfMfSqdheHoyLI6fjVzw9yFAgnTYnoNPz6VWsKvhEkCJH5/SgEODCNRTLEcMKNKEqe4JBNWG0Cfi3Hb967DU9qHew89DPnH+3Xv+tBG4DjWLsGVuE/6t/qINTeF9ptwaXreYdyA3T5N+NMRgyPWdOvrQTgJ/f96BkmG0ED1oL2SPx/c0+tvAjTv59qHeWY/yNe34UDJgR5dv1mlMknaf3qa7ctzJ/Dpv0+lKFmZ9Om/70oGqgaT56DU1yyw8/pRrvl36ev7+tAt6fLv60BrWINm4HGgPhb0O1SuOXr31nfQnSP31qIxKyh/flTng1/PbZDq1v/6/r/igaczYpb4S6B/NjJdbaWTRG9WQCT1KsetQNm55VcMEEtv/ADRms3AUuiNQp+2v9SnxCPux1qucX4Y2FvvZf4kOh6Mp1Vx5EQaB9y1xv+GvZmXPZuDJftGIuWzEr/qHxA9CKtWI4ctm97tXzoVV7VzYXLT/APLbWNfst2INUBDV35TxQxFg4V2VbtqbmGYiNgTdtFgJhhqBMBgKCQ45i/4TBuwP8y74EB11IOZhr9kSZ8xVd9mXBLF/EXBiD8K2wqgkEl7qISPQGPLNNR3FeJvjLmbUW0GW2vYdT6k6mkYJns3M6RmghgdmUjVT++lBqHGeBYBSgS6Qw090GnxtcAa2saqV8cg/dnvWa81cJCXf5fbMCOsMyyPXLNSScxEtLW2ZiMrSRO+pFzcE6AmBI0oWKLXWLsANIgbKq6BV8hQOuVuPm6MrEB1Gs6yBtp+9qsPHccF4RiCIBu3bdldpKr439dqzu6rWLq3bciDrVy5rxyXMBgUQjxe+vPrqGZsihh8jrrQUJFntV09nOgxrEbYcj0zOomZBG9VVlgVceQrP/C48nQZbCz/quidZ00oLFhUQx3GvfoRVe4dBTaR9ep+vX0qWwcgMNICkj5Ag/WozgyzaXbade230oHaWoI6k9Tp06AeXSjrYLdII6+Q366ailtZI6wNR06jTbbU05s2NIgGOnWdZP1oI5cN01jT1PeKLbtRoB8tP7bU5/hjIIMgnr03+giuPhjOpEdNzFBCWuKEwxVJyRs3r320+Hbypxf426sVAWATuGJMDqSZMzXq9QReNxpuZZAEA7T1Y6GT5fjTNfi+X6mvV6gFcGkyZ/wB6jjuPWu16geJr++wpvgrpTEWipjMQp8wTBrleoHmLt+Jxr4WIH1/3onMNkXOHWLzf8y1ebDA97QTOit3ymY8ia9XqCtJUirlbDsN5Cz5HePrXa9QO+E2x7r0J/T+9KZf39a9XqAuGQa+X+1OyZ/P6zXq9QM8VZBEHzqLwLH3jJMqNBPavV6gcXV/KrjydYH8BijGpu4cfLONPSvV6glin8sxpKNtpsDULy1raSQOn5mvV6gn7VoT20/I0u3qs+a/qfXrXq9QLGHAGk6/hp0o6WwGI8p/GP0r1eoP/2Q=="/>
          <p:cNvSpPr>
            <a:spLocks noChangeAspect="1" noChangeArrowheads="1"/>
          </p:cNvSpPr>
          <p:nvPr/>
        </p:nvSpPr>
        <p:spPr bwMode="auto">
          <a:xfrm>
            <a:off x="0" y="-1112838"/>
            <a:ext cx="1971675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http://cdn.dipity.com/uploads/events/140c3a362f84cf6bb3a3c9cd3b8ff785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418553" cy="2667000"/>
          </a:xfrm>
          <a:prstGeom prst="rect">
            <a:avLst/>
          </a:prstGeom>
          <a:noFill/>
        </p:spPr>
      </p:pic>
      <p:pic>
        <p:nvPicPr>
          <p:cNvPr id="45064" name="Picture 8" descr="http://russiapedia.rt.com/files/of-russian-origin/stalins-purges/stalins-purges_4-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04010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Education/ indoctrination: </a:t>
            </a:r>
            <a:r>
              <a:rPr lang="en-US" dirty="0"/>
              <a:t>learned about how great communism is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Religious Persecution: </a:t>
            </a:r>
            <a:r>
              <a:rPr lang="en-US" dirty="0"/>
              <a:t>attacked any religion especially Russian Orthodox Church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Goal to eliminate personal rights and freedoms in favor of power of the state.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Stalin switch to a command economy (government controls every aspect of business) </a:t>
            </a:r>
            <a:r>
              <a:rPr lang="en-US" dirty="0"/>
              <a:t>and outlines his 5-year plan which have high quotas, + output of steel, coal and limits production of consumer goods = shortage! Overall</a:t>
            </a:r>
            <a:r>
              <a:rPr lang="en-US" b="1" dirty="0"/>
              <a:t> plan a success</a:t>
            </a:r>
            <a:r>
              <a:rPr lang="en-US" dirty="0"/>
              <a:t>!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Government seizes farm land </a:t>
            </a:r>
            <a:r>
              <a:rPr lang="en-US" dirty="0"/>
              <a:t>to create a government own farm= collective farming.  Although peasants protested and destroyed form goods and lands = </a:t>
            </a:r>
            <a:r>
              <a:rPr lang="en-US" b="1" dirty="0"/>
              <a:t>5-10 million killed; Stalin collective farms were highly successful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so good things about 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Although women had greater roles, education expanded; soviets had to give up personal freedoms, limited goods and couldn’t </a:t>
            </a:r>
            <a:r>
              <a:rPr lang="en-US" sz="4000" dirty="0" smtClean="0"/>
              <a:t>even complain/question </a:t>
            </a:r>
            <a:r>
              <a:rPr lang="en-US" sz="4000" dirty="0"/>
              <a:t>it!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r="2004" b="16729"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Although </a:t>
            </a:r>
            <a:r>
              <a:rPr lang="en-US" b="1" dirty="0"/>
              <a:t>started in 1917 due to the hatred of the Czars in Russia </a:t>
            </a:r>
            <a:r>
              <a:rPr lang="en-US" dirty="0"/>
              <a:t>and their </a:t>
            </a:r>
            <a:r>
              <a:rPr lang="en-US" b="1" dirty="0"/>
              <a:t>autocracy (government = total power) </a:t>
            </a:r>
            <a:r>
              <a:rPr lang="en-US" dirty="0"/>
              <a:t>citizens had been planning a revolution for a long </a:t>
            </a:r>
            <a:r>
              <a:rPr lang="en-US" dirty="0" smtClean="0"/>
              <a:t>time.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http://www.twainquotes.com/Revolution/NicholasII-LOC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2902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14488" cy="4800600"/>
          </a:xfrm>
        </p:spPr>
        <p:txBody>
          <a:bodyPr>
            <a:normAutofit/>
          </a:bodyPr>
          <a:lstStyle/>
          <a:p>
            <a:r>
              <a:rPr lang="en-US" dirty="0"/>
              <a:t>To end revolutions the new czar (Russian leader) Alexander III </a:t>
            </a:r>
            <a:r>
              <a:rPr lang="en-US" b="1" dirty="0"/>
              <a:t>used censorship, </a:t>
            </a:r>
            <a:r>
              <a:rPr lang="en-US" dirty="0"/>
              <a:t>spying, jail, nationalism.  When </a:t>
            </a:r>
            <a:r>
              <a:rPr lang="en-US" b="1" dirty="0"/>
              <a:t>Nicholas II </a:t>
            </a:r>
            <a:r>
              <a:rPr lang="en-US" dirty="0"/>
              <a:t>came to power he tried to do the same.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As </a:t>
            </a:r>
            <a:r>
              <a:rPr lang="en-US" b="1" dirty="0"/>
              <a:t>Russia increased their </a:t>
            </a:r>
            <a:r>
              <a:rPr lang="en-US" b="1" dirty="0" smtClean="0"/>
              <a:t>industries </a:t>
            </a:r>
            <a:r>
              <a:rPr lang="en-US" dirty="0"/>
              <a:t>(steel) this </a:t>
            </a:r>
            <a:r>
              <a:rPr lang="en-US" b="1" dirty="0"/>
              <a:t>brought about more disconnect with citizens </a:t>
            </a:r>
            <a:r>
              <a:rPr lang="en-US" dirty="0"/>
              <a:t>(working conditions in factory life)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 organizing the workers</a:t>
            </a:r>
            <a:endParaRPr lang="en-US" dirty="0"/>
          </a:p>
        </p:txBody>
      </p:sp>
      <p:pic>
        <p:nvPicPr>
          <p:cNvPr id="12" name="Content Placeholder 11" descr="russle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514600"/>
            <a:ext cx="5486400" cy="3805518"/>
          </a:xfrm>
        </p:spPr>
      </p:pic>
      <p:sp>
        <p:nvSpPr>
          <p:cNvPr id="4" name="TextBox 3"/>
          <p:cNvSpPr txBox="1"/>
          <p:nvPr/>
        </p:nvSpPr>
        <p:spPr>
          <a:xfrm>
            <a:off x="0" y="15240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“A </a:t>
            </a:r>
            <a:r>
              <a:rPr lang="en-US" sz="3200" b="1" dirty="0" smtClean="0">
                <a:solidFill>
                  <a:schemeClr val="bg1"/>
                </a:solidFill>
              </a:rPr>
              <a:t>lie told often enough becomes the truth</a:t>
            </a:r>
            <a:r>
              <a:rPr lang="en-US" sz="3200" b="1" dirty="0" smtClean="0">
                <a:solidFill>
                  <a:schemeClr val="bg1"/>
                </a:solidFill>
              </a:rPr>
              <a:t>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Marxist (Karl Marx) Communism: believed workers should overthrow the government and run it = proletariat.  This group split into 2 the Bolsheviks (radical) led by Vladimir Lenin!</a:t>
            </a:r>
          </a:p>
          <a:p>
            <a:endParaRPr lang="en-US" dirty="0"/>
          </a:p>
        </p:txBody>
      </p:sp>
      <p:pic>
        <p:nvPicPr>
          <p:cNvPr id="14338" name="Picture 2" descr="http://www.rugusavay.com/wp-content/uploads/2013/01/Vladimir-Lenin-Quot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501015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Army fighting </a:t>
            </a:r>
            <a:endParaRPr lang="en-US" dirty="0"/>
          </a:p>
        </p:txBody>
      </p:sp>
      <p:pic>
        <p:nvPicPr>
          <p:cNvPr id="4" name="Content Placeholder 3" descr="russiared ar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781799" cy="4787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weakened the Czars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b="1" dirty="0"/>
              <a:t>) Russo-Japan War </a:t>
            </a:r>
            <a:r>
              <a:rPr lang="en-US" dirty="0"/>
              <a:t>(over control of Korea)</a:t>
            </a:r>
          </a:p>
          <a:p>
            <a:pPr>
              <a:buNone/>
            </a:pPr>
            <a:r>
              <a:rPr lang="en-US" b="1" dirty="0"/>
              <a:t>2) Bloody Sunday Revolt: worker who wanted better working conditions were ordered by Nicholas II to be fired on</a:t>
            </a:r>
          </a:p>
          <a:p>
            <a:pPr>
              <a:buNone/>
            </a:pPr>
            <a:r>
              <a:rPr lang="en-US" b="1" dirty="0"/>
              <a:t>3) WW1</a:t>
            </a:r>
            <a:r>
              <a:rPr lang="en-US" dirty="0"/>
              <a:t>: unprepared to fight = 4 million deaths = wild inflation</a:t>
            </a:r>
          </a:p>
          <a:p>
            <a:pPr>
              <a:buNone/>
            </a:pPr>
            <a:r>
              <a:rPr lang="en-US" b="1" dirty="0"/>
              <a:t>4) Nicholas left his wife in charge </a:t>
            </a:r>
            <a:r>
              <a:rPr lang="en-US" dirty="0"/>
              <a:t>and she allowed Rasputin (</a:t>
            </a:r>
            <a:r>
              <a:rPr lang="en-US" dirty="0" err="1"/>
              <a:t>ras;PYOO;tihn</a:t>
            </a:r>
            <a:r>
              <a:rPr lang="en-US" dirty="0"/>
              <a:t>) a self describe holy man run the control =corruption = murdered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b="1" dirty="0"/>
              <a:t>March Revolution 1917 led to </a:t>
            </a:r>
            <a:r>
              <a:rPr lang="en-US" b="1" dirty="0" smtClean="0"/>
              <a:t>Nicholas II leaving </a:t>
            </a:r>
            <a:r>
              <a:rPr lang="en-US" b="1" dirty="0"/>
              <a:t>the throne and being executed along with his family a year later.  </a:t>
            </a:r>
            <a:r>
              <a:rPr lang="en-US" dirty="0"/>
              <a:t>They set up a provisional government which didn’t help the working conditions and </a:t>
            </a:r>
            <a:r>
              <a:rPr lang="en-US" b="1" dirty="0"/>
              <a:t>Lenin returned to Russia after being in hiding!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Pg 870 Map! “Peace land and bread”</a:t>
            </a:r>
          </a:p>
          <a:p>
            <a:endParaRPr lang="en-US" dirty="0"/>
          </a:p>
        </p:txBody>
      </p:sp>
      <p:pic>
        <p:nvPicPr>
          <p:cNvPr id="4" name="Picture 3" descr="russiat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800600"/>
            <a:ext cx="365311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4852</TotalTime>
  <Words>523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Russian Revolution</vt:lpstr>
      <vt:lpstr>Slide 2</vt:lpstr>
      <vt:lpstr>How did it start?</vt:lpstr>
      <vt:lpstr>Why did it happen?</vt:lpstr>
      <vt:lpstr>Lenin organizing the workers</vt:lpstr>
      <vt:lpstr>Marxism</vt:lpstr>
      <vt:lpstr>The Red Army fighting </vt:lpstr>
      <vt:lpstr>Things that weakened the Czars control</vt:lpstr>
      <vt:lpstr>March Revolution</vt:lpstr>
      <vt:lpstr>Storming of the Winter Palace</vt:lpstr>
      <vt:lpstr>October Revolution</vt:lpstr>
      <vt:lpstr>WAR!</vt:lpstr>
      <vt:lpstr>THE USSR</vt:lpstr>
      <vt:lpstr>Key Players</vt:lpstr>
      <vt:lpstr>Joseph Stalin</vt:lpstr>
      <vt:lpstr>The Great Purge</vt:lpstr>
      <vt:lpstr>Joseph Stalin</vt:lpstr>
      <vt:lpstr>Joseph Stalin</vt:lpstr>
      <vt:lpstr>Not so good things about the USSR</vt:lpstr>
    </vt:vector>
  </TitlesOfParts>
  <Company>OPSD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</dc:title>
  <dc:creator>zangle</dc:creator>
  <cp:lastModifiedBy>zangle</cp:lastModifiedBy>
  <cp:revision>452</cp:revision>
  <dcterms:created xsi:type="dcterms:W3CDTF">2012-01-25T15:48:03Z</dcterms:created>
  <dcterms:modified xsi:type="dcterms:W3CDTF">2013-02-13T16:42:01Z</dcterms:modified>
</cp:coreProperties>
</file>