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6691DE-61B1-459F-9EC6-3AEBD0C3BE45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ECD604-8603-42F4-B7A9-BA96CE6E55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Reformation: a movement for religious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notes on a separate piece of paper, paying close attention to Titles and words in BOLD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Henry’s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Anne gave birth to a daughter  Elizabeth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wife gave birth to a son Edward and died two weeks later</a:t>
            </a:r>
          </a:p>
          <a:p>
            <a:r>
              <a:rPr lang="en-US" dirty="0" smtClean="0"/>
              <a:t>Next three wives produced no kids </a:t>
            </a:r>
          </a:p>
          <a:p>
            <a:r>
              <a:rPr lang="en-US" dirty="0" smtClean="0"/>
              <a:t>Henry dies and Edward (protestant) rules at the age of nine to 15 with Mary taking over (Catholic) then she dies and Elizabeth takes the throne (protestant)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the Protestant Reformation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taking power away from the church it strengthen the power of the Monarchies (Kings)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Question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Martian Luther was right in fighting for his beliefs? </a:t>
            </a:r>
            <a:r>
              <a:rPr lang="en-US" dirty="0" smtClean="0"/>
              <a:t>Explain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you speak up when something is wrong? How far would you take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see a student being bullied at school?</a:t>
            </a:r>
          </a:p>
          <a:p>
            <a:r>
              <a:rPr lang="en-US" dirty="0" smtClean="0"/>
              <a:t>You see someone littering?</a:t>
            </a:r>
          </a:p>
          <a:p>
            <a:r>
              <a:rPr lang="en-US" dirty="0" smtClean="0"/>
              <a:t>You see a group of people being unjustly accused/harassed</a:t>
            </a:r>
          </a:p>
          <a:p>
            <a:r>
              <a:rPr lang="en-US" dirty="0" smtClean="0"/>
              <a:t>The Government is unfairly taxing you, thus you are losing money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you speak up when something is wrong? How far would you take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You see a city unfairly running their government?</a:t>
            </a:r>
          </a:p>
          <a:p>
            <a:r>
              <a:rPr lang="en-US" dirty="0" smtClean="0"/>
              <a:t>You know someone is printing lies in the newspaper/news?</a:t>
            </a:r>
          </a:p>
          <a:p>
            <a:r>
              <a:rPr lang="en-US" dirty="0" smtClean="0"/>
              <a:t>Your church is not following their own philosophies?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Social: </a:t>
            </a:r>
            <a:r>
              <a:rPr lang="en-US" dirty="0" smtClean="0"/>
              <a:t>humanism led people to ? Church and </a:t>
            </a:r>
            <a:r>
              <a:rPr lang="en-US" b="1" dirty="0" smtClean="0"/>
              <a:t>printing press</a:t>
            </a:r>
          </a:p>
          <a:p>
            <a:r>
              <a:rPr lang="en-US" b="1" dirty="0" smtClean="0"/>
              <a:t>Political: </a:t>
            </a:r>
            <a:r>
              <a:rPr lang="en-US" dirty="0" smtClean="0"/>
              <a:t>monarchs </a:t>
            </a:r>
            <a:r>
              <a:rPr lang="en-US" b="1" dirty="0" smtClean="0"/>
              <a:t>challenging churches </a:t>
            </a:r>
            <a:r>
              <a:rPr lang="en-US" dirty="0" smtClean="0"/>
              <a:t>and popes </a:t>
            </a:r>
            <a:r>
              <a:rPr lang="en-US" b="1" dirty="0" smtClean="0"/>
              <a:t>power</a:t>
            </a:r>
          </a:p>
          <a:p>
            <a:r>
              <a:rPr lang="en-US" b="1" dirty="0" smtClean="0"/>
              <a:t>Economic</a:t>
            </a:r>
            <a:r>
              <a:rPr lang="en-US" dirty="0" smtClean="0"/>
              <a:t>: King jealous of churches wealth and Merchants </a:t>
            </a:r>
            <a:r>
              <a:rPr lang="en-US" b="1" dirty="0" smtClean="0"/>
              <a:t>angry with paying church tax</a:t>
            </a:r>
          </a:p>
          <a:p>
            <a:r>
              <a:rPr lang="en-US" b="1" dirty="0" smtClean="0"/>
              <a:t>Religious: Leaders corrupt </a:t>
            </a:r>
            <a:r>
              <a:rPr lang="en-US" dirty="0" smtClean="0"/>
              <a:t>and didn’t like leaders actions (drinking, having kids and poorly educational) or selling indulgences (pardons)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</a:t>
            </a:r>
            <a:r>
              <a:rPr lang="en-US" b="1" dirty="0" smtClean="0"/>
              <a:t>Germany</a:t>
            </a:r>
          </a:p>
          <a:p>
            <a:endParaRPr lang="en-US" dirty="0" smtClean="0"/>
          </a:p>
          <a:p>
            <a:r>
              <a:rPr lang="en-US" dirty="0" smtClean="0"/>
              <a:t>Wrote the </a:t>
            </a:r>
            <a:r>
              <a:rPr lang="en-US" b="1" dirty="0" smtClean="0"/>
              <a:t>95 Theses criticizing </a:t>
            </a:r>
            <a:r>
              <a:rPr lang="en-US" dirty="0" smtClean="0"/>
              <a:t>a friar Johann Tetzel for selling indulgence; thus buying his w</a:t>
            </a:r>
          </a:p>
          <a:p>
            <a:r>
              <a:rPr lang="en-US" dirty="0" smtClean="0"/>
              <a:t>ay into heaven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b="1" dirty="0" smtClean="0"/>
              <a:t>lead to the Reformation </a:t>
            </a:r>
            <a:r>
              <a:rPr lang="en-US" dirty="0" smtClean="0"/>
              <a:t>movement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Luther’s 3 main ideas/teachings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People win salvation only by good work and God’s forgiveness</a:t>
            </a:r>
          </a:p>
          <a:p>
            <a:r>
              <a:rPr lang="en-US" dirty="0" smtClean="0"/>
              <a:t>2) All teachings should be based from the Bible</a:t>
            </a:r>
          </a:p>
          <a:p>
            <a:r>
              <a:rPr lang="en-US" dirty="0" smtClean="0"/>
              <a:t>3) All people of faith were equal</a:t>
            </a:r>
          </a:p>
          <a:p>
            <a:endParaRPr lang="en-US" dirty="0"/>
          </a:p>
          <a:p>
            <a:r>
              <a:rPr lang="en-US" dirty="0" smtClean="0"/>
              <a:t>Luther was shocked how quickly his ideas spread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Luther was </a:t>
            </a:r>
            <a:r>
              <a:rPr lang="en-US" b="1" dirty="0" smtClean="0"/>
              <a:t>threatened excommunication from church </a:t>
            </a:r>
            <a:r>
              <a:rPr lang="en-US" dirty="0" smtClean="0"/>
              <a:t>if he didn’t take back his statement</a:t>
            </a:r>
          </a:p>
          <a:p>
            <a:r>
              <a:rPr lang="en-US" dirty="0" smtClean="0"/>
              <a:t>Luther was cheered as he threw the threat in the fire; thus </a:t>
            </a:r>
            <a:r>
              <a:rPr lang="en-US" b="1" dirty="0" smtClean="0"/>
              <a:t>was</a:t>
            </a:r>
            <a:r>
              <a:rPr lang="en-US" dirty="0" smtClean="0"/>
              <a:t> excommunicated</a:t>
            </a:r>
          </a:p>
          <a:p>
            <a:r>
              <a:rPr lang="en-US" b="1" dirty="0" smtClean="0"/>
              <a:t>Stood trial, declared an outlaw, and books burned</a:t>
            </a:r>
          </a:p>
          <a:p>
            <a:r>
              <a:rPr lang="en-US" dirty="0" smtClean="0"/>
              <a:t>None of this mattered because is words were already out and even </a:t>
            </a:r>
            <a:r>
              <a:rPr lang="en-US" b="1" dirty="0" smtClean="0"/>
              <a:t>created a separate religion called Lutherans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divided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German </a:t>
            </a:r>
            <a:r>
              <a:rPr lang="en-US" b="1" dirty="0" smtClean="0"/>
              <a:t>princes supported </a:t>
            </a:r>
            <a:r>
              <a:rPr lang="en-US" dirty="0" smtClean="0"/>
              <a:t>the </a:t>
            </a:r>
            <a:r>
              <a:rPr lang="en-US" b="1" dirty="0" smtClean="0"/>
              <a:t>church </a:t>
            </a:r>
            <a:r>
              <a:rPr lang="en-US" dirty="0" smtClean="0"/>
              <a:t>and some </a:t>
            </a:r>
            <a:r>
              <a:rPr lang="en-US" b="1" dirty="0" smtClean="0"/>
              <a:t>didn’t </a:t>
            </a:r>
            <a:r>
              <a:rPr lang="en-US" dirty="0" smtClean="0"/>
              <a:t>(became known as </a:t>
            </a:r>
            <a:r>
              <a:rPr lang="en-US" b="1" dirty="0" smtClean="0"/>
              <a:t>protestant)</a:t>
            </a:r>
          </a:p>
          <a:p>
            <a:r>
              <a:rPr lang="en-US" dirty="0" smtClean="0"/>
              <a:t>This bringing Germany into a war</a:t>
            </a:r>
          </a:p>
          <a:p>
            <a:r>
              <a:rPr lang="en-US" dirty="0" smtClean="0"/>
              <a:t>End result: </a:t>
            </a:r>
            <a:r>
              <a:rPr lang="en-US" b="1" dirty="0" smtClean="0"/>
              <a:t>Peace of Augsburg: decided each ruler could decide the religion of his state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becomes Protestant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Henry VII </a:t>
            </a:r>
            <a:r>
              <a:rPr lang="en-US" dirty="0" smtClean="0"/>
              <a:t>wanted a son and his 42 year wife was done have kids with only one daughter, Mary = wants an annulment; pope refused</a:t>
            </a:r>
          </a:p>
          <a:p>
            <a:endParaRPr lang="en-US" dirty="0" smtClean="0"/>
          </a:p>
          <a:p>
            <a:r>
              <a:rPr lang="en-US" dirty="0" smtClean="0"/>
              <a:t>Had parliament end pope’s power, married Anne Boleyn and basically </a:t>
            </a:r>
            <a:r>
              <a:rPr lang="en-US" b="1" dirty="0" smtClean="0"/>
              <a:t>took power away from the </a:t>
            </a:r>
            <a:r>
              <a:rPr lang="en-US" b="1" dirty="0" smtClean="0"/>
              <a:t>Pope by removing the Church of England from Rome’s authority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693</TotalTime>
  <Words>505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Reformation: a movement for religious reform</vt:lpstr>
      <vt:lpstr>When should you speak up when something is wrong? How far would you take it?</vt:lpstr>
      <vt:lpstr>When should you speak up when something is wrong? How far would you take it?</vt:lpstr>
      <vt:lpstr>Causes</vt:lpstr>
      <vt:lpstr>Martin Luther</vt:lpstr>
      <vt:lpstr>Luther’s 3 main ideas/teachings</vt:lpstr>
      <vt:lpstr>Consequences</vt:lpstr>
      <vt:lpstr>Germany divided</vt:lpstr>
      <vt:lpstr>England becomes Protestant</vt:lpstr>
      <vt:lpstr>Henry’s Consequences</vt:lpstr>
      <vt:lpstr>Effect of the Protestant Reformation </vt:lpstr>
      <vt:lpstr>Final Question</vt:lpstr>
    </vt:vector>
  </TitlesOfParts>
  <Company>OPSD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Refromation: a movement for religious reform</dc:title>
  <dc:creator>zangle</dc:creator>
  <cp:lastModifiedBy>zangle</cp:lastModifiedBy>
  <cp:revision>52</cp:revision>
  <dcterms:created xsi:type="dcterms:W3CDTF">2012-01-05T16:12:27Z</dcterms:created>
  <dcterms:modified xsi:type="dcterms:W3CDTF">2013-01-25T14:37:38Z</dcterms:modified>
</cp:coreProperties>
</file>