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356A24B-CE1A-455C-83E1-E1FE1100452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D464BD7-6EF1-4B52-A2FC-E48BC42D4A2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82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A24B-CE1A-455C-83E1-E1FE1100452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4BD7-6EF1-4B52-A2FC-E48BC42D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1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A24B-CE1A-455C-83E1-E1FE1100452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4BD7-6EF1-4B52-A2FC-E48BC42D4A2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759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A24B-CE1A-455C-83E1-E1FE1100452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4BD7-6EF1-4B52-A2FC-E48BC42D4A2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562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A24B-CE1A-455C-83E1-E1FE1100452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4BD7-6EF1-4B52-A2FC-E48BC42D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5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A24B-CE1A-455C-83E1-E1FE1100452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4BD7-6EF1-4B52-A2FC-E48BC42D4A2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045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A24B-CE1A-455C-83E1-E1FE1100452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4BD7-6EF1-4B52-A2FC-E48BC42D4A2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206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A24B-CE1A-455C-83E1-E1FE1100452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4BD7-6EF1-4B52-A2FC-E48BC42D4A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241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A24B-CE1A-455C-83E1-E1FE1100452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4BD7-6EF1-4B52-A2FC-E48BC42D4A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37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A24B-CE1A-455C-83E1-E1FE1100452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4BD7-6EF1-4B52-A2FC-E48BC42D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4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A24B-CE1A-455C-83E1-E1FE1100452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4BD7-6EF1-4B52-A2FC-E48BC42D4A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52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A24B-CE1A-455C-83E1-E1FE1100452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4BD7-6EF1-4B52-A2FC-E48BC42D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2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A24B-CE1A-455C-83E1-E1FE1100452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4BD7-6EF1-4B52-A2FC-E48BC42D4A2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11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A24B-CE1A-455C-83E1-E1FE1100452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4BD7-6EF1-4B52-A2FC-E48BC42D4A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17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A24B-CE1A-455C-83E1-E1FE1100452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4BD7-6EF1-4B52-A2FC-E48BC42D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9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A24B-CE1A-455C-83E1-E1FE1100452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4BD7-6EF1-4B52-A2FC-E48BC42D4A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41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6A24B-CE1A-455C-83E1-E1FE1100452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4BD7-6EF1-4B52-A2FC-E48BC42D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7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56A24B-CE1A-455C-83E1-E1FE1100452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464BD7-6EF1-4B52-A2FC-E48BC42D4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4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memegenerator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Meme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World History: Semester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jobs is to go on </a:t>
            </a:r>
            <a:r>
              <a:rPr lang="en-US" dirty="0"/>
              <a:t> </a:t>
            </a:r>
            <a:r>
              <a:rPr lang="en-US" u="sng" dirty="0">
                <a:hlinkClick r:id="rId2"/>
              </a:rPr>
              <a:t>http://memegenerator.net</a:t>
            </a:r>
            <a:r>
              <a:rPr lang="en-US" u="sng" dirty="0" smtClean="0">
                <a:hlinkClick r:id="rId2"/>
              </a:rPr>
              <a:t>/</a:t>
            </a:r>
            <a:r>
              <a:rPr lang="en-US" u="sng" dirty="0" smtClean="0"/>
              <a:t> </a:t>
            </a:r>
            <a:r>
              <a:rPr lang="en-US" u="sng" dirty="0"/>
              <a:t> </a:t>
            </a:r>
            <a:r>
              <a:rPr lang="en-US" dirty="0" smtClean="0"/>
              <a:t>and create meme for 6 different time periods we have covered this semester. We are doing this to review for our final and to create a class meme wall.  Your meme needs to be something we covered from unit 1-4 and demonstrate something we have learned in class about the topic.  </a:t>
            </a:r>
          </a:p>
        </p:txBody>
      </p:sp>
    </p:spTree>
    <p:extLst>
      <p:ext uri="{BB962C8B-B14F-4D97-AF65-F5344CB8AC3E}">
        <p14:creationId xmlns:p14="http://schemas.microsoft.com/office/powerpoint/2010/main" val="21932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Requirements: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90365"/>
              </p:ext>
            </p:extLst>
          </p:nvPr>
        </p:nvGraphicFramePr>
        <p:xfrm>
          <a:off x="516367" y="1871831"/>
          <a:ext cx="10837432" cy="47743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1540"/>
                <a:gridCol w="1548973"/>
                <a:gridCol w="1645784"/>
                <a:gridCol w="1645784"/>
                <a:gridCol w="1355351"/>
              </a:tblGrid>
              <a:tr h="2453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Includes 6 meme with accurate knowledge; </a:t>
                      </a:r>
                      <a:r>
                        <a:rPr lang="en-US" sz="2800" u="sng" dirty="0">
                          <a:effectLst/>
                        </a:rPr>
                        <a:t>specific</a:t>
                      </a:r>
                      <a:r>
                        <a:rPr lang="en-US" sz="2800" dirty="0">
                          <a:effectLst/>
                        </a:rPr>
                        <a:t> historical knowledge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Yes!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Somewhat; missing meme or facts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Barely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Missing more than 3 meme or 2 or more missing facts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8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Demonstrates </a:t>
                      </a:r>
                      <a:r>
                        <a:rPr lang="en-US" sz="2400" u="sng" dirty="0">
                          <a:effectLst/>
                        </a:rPr>
                        <a:t>understanding</a:t>
                      </a:r>
                      <a:r>
                        <a:rPr lang="en-US" sz="2400" dirty="0">
                          <a:effectLst/>
                        </a:rPr>
                        <a:t> of topic/ </a:t>
                      </a:r>
                      <a:r>
                        <a:rPr lang="en-US" sz="2400" dirty="0" smtClean="0">
                          <a:effectLst/>
                        </a:rPr>
                        <a:t>person by explaining</a:t>
                      </a:r>
                      <a:r>
                        <a:rPr lang="en-US" sz="2400" baseline="0" dirty="0" smtClean="0">
                          <a:effectLst/>
                        </a:rPr>
                        <a:t> your meme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Somewhat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Barely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80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Time Effort and Creativity were demonstrated (</a:t>
                      </a:r>
                      <a:r>
                        <a:rPr lang="en-US" sz="2400" u="sng" dirty="0" smtClean="0">
                          <a:effectLst/>
                        </a:rPr>
                        <a:t>title</a:t>
                      </a:r>
                      <a:r>
                        <a:rPr lang="en-US" sz="2400" u="sng" baseline="0" dirty="0" smtClean="0">
                          <a:effectLst/>
                        </a:rPr>
                        <a:t> &amp; GRADE</a:t>
                      </a:r>
                      <a:r>
                        <a:rPr lang="en-US" sz="2400" u="sng" dirty="0" smtClean="0">
                          <a:effectLst/>
                        </a:rPr>
                        <a:t> </a:t>
                      </a:r>
                      <a:r>
                        <a:rPr lang="en-US" sz="2400" u="sng" dirty="0">
                          <a:effectLst/>
                        </a:rPr>
                        <a:t>sheet included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Somewhat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Barely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6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Samples: what’s wrong with this one?</a:t>
            </a:r>
            <a:endParaRPr lang="en-US" dirty="0"/>
          </a:p>
        </p:txBody>
      </p:sp>
      <p:pic>
        <p:nvPicPr>
          <p:cNvPr id="3074" name="Picture 2" descr="genghis khan - THATS WHY I CONQUEST THING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832" y="1825625"/>
            <a:ext cx="799293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7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84094"/>
            <a:ext cx="9601196" cy="180190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Better</a:t>
            </a:r>
            <a:r>
              <a:rPr lang="en-US" sz="3200" dirty="0" smtClean="0">
                <a:sym typeface="Wingdings" panose="05000000000000000000" pitchFamily="2" charset="2"/>
              </a:rPr>
              <a:t></a:t>
            </a:r>
            <a:r>
              <a:rPr lang="en-US" sz="3200" dirty="0" smtClean="0"/>
              <a:t> The point of this meme is to point out the fact without Genghis Khan uniting the </a:t>
            </a:r>
            <a:r>
              <a:rPr lang="en-US" sz="3200" dirty="0"/>
              <a:t>M</a:t>
            </a:r>
            <a:r>
              <a:rPr lang="en-US" sz="3200" dirty="0" smtClean="0"/>
              <a:t>ongols they may have never had the largest empire and remained pastoralist </a:t>
            </a:r>
            <a:endParaRPr lang="en-US" sz="3200" dirty="0"/>
          </a:p>
        </p:txBody>
      </p:sp>
      <p:pic>
        <p:nvPicPr>
          <p:cNvPr id="4098" name="Picture 2" descr="genghis khan - THATS WHY I CONQUEST THING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32" y="2097741"/>
            <a:ext cx="8477026" cy="431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75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You need to explain your knowledge to make sure you are not vague: </a:t>
            </a:r>
            <a:r>
              <a:rPr lang="en-US" sz="2400" dirty="0" smtClean="0"/>
              <a:t>During the middle ages serfs were at the bottom of the feudal system and were forced do all the hard work for protect from the knights.  </a:t>
            </a:r>
            <a:endParaRPr lang="en-US" sz="2400" dirty="0"/>
          </a:p>
        </p:txBody>
      </p:sp>
      <p:pic>
        <p:nvPicPr>
          <p:cNvPr id="5122" name="Picture 2" descr="http://preview.images.memegenerator.net/Instance/Preview?imageID=12331884&amp;generatorTypeID=&amp;panels=&amp;text0=serfdom&amp;text1=life%20at%20the%20bottom%20is%20not%20easy:%20feudal%20life&amp;text2=&amp;text3=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593" y="2259106"/>
            <a:ext cx="6529892" cy="414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0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</TotalTime>
  <Words>215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Garamond</vt:lpstr>
      <vt:lpstr>Times New Roman</vt:lpstr>
      <vt:lpstr>Wingdings</vt:lpstr>
      <vt:lpstr>Organic</vt:lpstr>
      <vt:lpstr>Meme Project</vt:lpstr>
      <vt:lpstr>Purpose</vt:lpstr>
      <vt:lpstr>Requirements: </vt:lpstr>
      <vt:lpstr>Samples: what’s wrong with this one?</vt:lpstr>
      <vt:lpstr>Better The point of this meme is to point out the fact without Genghis Khan uniting the Mongols they may have never had the largest empire and remained pastoralist </vt:lpstr>
      <vt:lpstr>You need to explain your knowledge to make sure you are not vague: During the middle ages serfs were at the bottom of the feudal system and were forced do all the hard work for protect from the knights.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 Project</dc:title>
  <dc:creator>rosemary benda</dc:creator>
  <cp:lastModifiedBy>rosemary benda</cp:lastModifiedBy>
  <cp:revision>3</cp:revision>
  <dcterms:created xsi:type="dcterms:W3CDTF">2014-12-16T08:28:59Z</dcterms:created>
  <dcterms:modified xsi:type="dcterms:W3CDTF">2014-12-16T09:19:07Z</dcterms:modified>
</cp:coreProperties>
</file>