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51DC2E-95D2-42DD-B55D-E02BF5148C97}" type="datetimeFigureOut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E405FE-8FF2-44A4-86EF-1DE8C274D1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400800" cy="1066800"/>
          </a:xfrm>
        </p:spPr>
        <p:txBody>
          <a:bodyPr/>
          <a:lstStyle/>
          <a:p>
            <a:r>
              <a:rPr lang="en-US" dirty="0" smtClean="0"/>
              <a:t>OPHS </a:t>
            </a:r>
          </a:p>
          <a:p>
            <a:r>
              <a:rPr lang="en-US" dirty="0" smtClean="0"/>
              <a:t>World History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the impact education has on Europe</a:t>
            </a:r>
            <a:endParaRPr lang="en-US" dirty="0"/>
          </a:p>
        </p:txBody>
      </p:sp>
      <p:pic>
        <p:nvPicPr>
          <p:cNvPr id="30722" name="Picture 2" descr="http://2.bp.blogspot.com/-3PLvlBu9XRg/TnlLifiFXlI/AAAAAAAAAK0/nabOqzHAhSM/s1600/Education_c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429000"/>
            <a:ext cx="2771775" cy="2161719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962400" y="4114800"/>
            <a:ext cx="1295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4" name="Picture 4" descr="http://www.lib.utexas.edu/maps/europe/europe_95.jpg"/>
          <p:cNvPicPr>
            <a:picLocks noChangeAspect="1" noChangeArrowheads="1"/>
          </p:cNvPicPr>
          <p:nvPr/>
        </p:nvPicPr>
        <p:blipFill>
          <a:blip r:embed="rId3" cstate="print"/>
          <a:srcRect l="3902" t="6128" r="6341" b="5013"/>
          <a:stretch>
            <a:fillRect/>
          </a:stretch>
        </p:blipFill>
        <p:spPr bwMode="auto">
          <a:xfrm>
            <a:off x="5638800" y="3429000"/>
            <a:ext cx="17526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Crusades=New Ideas!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441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Thanks to the Crusades people were exposed to ideas and thoughts from the Muslim, which lead to an increase in desire for education!</a:t>
            </a:r>
          </a:p>
          <a:p>
            <a:endParaRPr lang="en-US" dirty="0"/>
          </a:p>
          <a:p>
            <a:r>
              <a:rPr lang="en-US" dirty="0" smtClean="0"/>
              <a:t>This changes Europe and the world forever!!!</a:t>
            </a:r>
          </a:p>
          <a:p>
            <a:endParaRPr lang="en-US" dirty="0"/>
          </a:p>
          <a:p>
            <a:r>
              <a:rPr lang="en-US" dirty="0" smtClean="0"/>
              <a:t>Leading to some key events in history</a:t>
            </a:r>
            <a:endParaRPr lang="en-US" dirty="0"/>
          </a:p>
        </p:txBody>
      </p:sp>
      <p:pic>
        <p:nvPicPr>
          <p:cNvPr id="29698" name="Picture 2" descr="http://images.pearsoned-ema.com/jpeg/large/9780582328228.jpg"/>
          <p:cNvPicPr>
            <a:picLocks noChangeAspect="1" noChangeArrowheads="1"/>
          </p:cNvPicPr>
          <p:nvPr/>
        </p:nvPicPr>
        <p:blipFill>
          <a:blip r:embed="rId2" cstate="print"/>
          <a:srcRect l="4482" t="4563" r="5882" b="19392"/>
          <a:stretch>
            <a:fillRect/>
          </a:stretch>
        </p:blipFill>
        <p:spPr bwMode="auto">
          <a:xfrm>
            <a:off x="5410200" y="1905000"/>
            <a:ext cx="3048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67200" y="1752600"/>
            <a:ext cx="441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Meaning “Rebirth” referring to the revival of art and learning. (1300-1600) </a:t>
            </a:r>
          </a:p>
          <a:p>
            <a:r>
              <a:rPr lang="en-US" dirty="0" smtClean="0"/>
              <a:t>Started in Italy and focused Art</a:t>
            </a:r>
            <a:r>
              <a:rPr lang="en-US" dirty="0"/>
              <a:t> </a:t>
            </a:r>
            <a:r>
              <a:rPr lang="en-US" dirty="0" smtClean="0"/>
              <a:t>and literature on humanism.</a:t>
            </a:r>
          </a:p>
          <a:p>
            <a:pPr lvl="1"/>
            <a:r>
              <a:rPr lang="en-US" dirty="0" smtClean="0"/>
              <a:t>Realistic paints of humans, stories about what it was like to be a individual. </a:t>
            </a:r>
          </a:p>
          <a:p>
            <a:pPr lvl="1"/>
            <a:r>
              <a:rPr lang="en-US" dirty="0" smtClean="0"/>
              <a:t>Don’t forget the printing press was invented in 1452 which help spread all these ideas and thoughts</a:t>
            </a:r>
            <a:endParaRPr lang="en-US" dirty="0"/>
          </a:p>
        </p:txBody>
      </p:sp>
      <p:pic>
        <p:nvPicPr>
          <p:cNvPr id="28674" name="Picture 2" descr="http://teachers.saschina.org/rderozario/files/2011/04/renaiss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3200400" cy="4565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153400" cy="236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Refers to the movement for Religious reform</a:t>
            </a:r>
          </a:p>
          <a:p>
            <a:r>
              <a:rPr lang="en-US" dirty="0" smtClean="0"/>
              <a:t>This is huge because large groups of people are now questions the church and their actions being too concerned with worldly powers and riches</a:t>
            </a:r>
          </a:p>
          <a:p>
            <a:r>
              <a:rPr lang="en-US" dirty="0" smtClean="0"/>
              <a:t>Martin Luther, John Calvin and Henry VII all fought for reform!</a:t>
            </a:r>
          </a:p>
          <a:p>
            <a:r>
              <a:rPr lang="en-US" dirty="0" smtClean="0"/>
              <a:t>This would have never happened under the Feudal System right? What’s the difference?</a:t>
            </a:r>
            <a:endParaRPr lang="en-US" dirty="0"/>
          </a:p>
        </p:txBody>
      </p:sp>
      <p:pic>
        <p:nvPicPr>
          <p:cNvPr id="27650" name="Picture 2" descr="http://bondvoyage.webs.com/martin-luther-here-i-sta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76600"/>
            <a:ext cx="4470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67200" y="1524000"/>
            <a:ext cx="4648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new intellectual movement that stressed reason and thought and the power of individuals to solve it. 1600’s</a:t>
            </a:r>
            <a:endParaRPr lang="en-US" dirty="0"/>
          </a:p>
          <a:p>
            <a:r>
              <a:rPr lang="en-US" dirty="0" smtClean="0"/>
              <a:t>This created the idea of philosophy and has a HUGE impact on changing government structures.</a:t>
            </a:r>
          </a:p>
          <a:p>
            <a:r>
              <a:rPr lang="en-US" dirty="0" smtClean="0"/>
              <a:t>Famous philosopher like Rousseau, Voltaire and Montesquieu influence political reform</a:t>
            </a:r>
          </a:p>
          <a:p>
            <a:r>
              <a:rPr lang="en-US" dirty="0" smtClean="0"/>
              <a:t>Created applied reason, religious tolerance and fueled democratic revolutions!!</a:t>
            </a:r>
            <a:endParaRPr lang="en-US" dirty="0"/>
          </a:p>
        </p:txBody>
      </p:sp>
      <p:pic>
        <p:nvPicPr>
          <p:cNvPr id="26628" name="Picture 4" descr="http://deskarati.com/wp-content/uploads/2011/01/enlightenme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3524250" cy="32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42672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was a new way of thinking about the natural world.  It focused on observation and willingness to question accepted beliefs.</a:t>
            </a:r>
            <a:endParaRPr lang="en-US" dirty="0"/>
          </a:p>
          <a:p>
            <a:r>
              <a:rPr lang="en-US" dirty="0" smtClean="0"/>
              <a:t>Enter SCIENCE: theories about world, creating scientific instruments, medicine, and human body</a:t>
            </a:r>
          </a:p>
          <a:p>
            <a:r>
              <a:rPr lang="en-US" dirty="0" smtClean="0"/>
              <a:t>They believed in applying reason and laws of nature to society (just like the enlighteners)</a:t>
            </a:r>
            <a:endParaRPr lang="en-US" dirty="0"/>
          </a:p>
        </p:txBody>
      </p:sp>
      <p:pic>
        <p:nvPicPr>
          <p:cNvPr id="4" name="Picture 2" descr="http://www.oup.com/images/onlineproducts/enlighten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7400"/>
            <a:ext cx="4210050" cy="3764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</TotalTime>
  <Words>295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Introduction to the impact education has on Europe</vt:lpstr>
      <vt:lpstr>Crusades=New Ideas!</vt:lpstr>
      <vt:lpstr>The Renaissance</vt:lpstr>
      <vt:lpstr>The Reformation</vt:lpstr>
      <vt:lpstr>The Enlightenment</vt:lpstr>
      <vt:lpstr>The Scientific Revolution</vt:lpstr>
    </vt:vector>
  </TitlesOfParts>
  <Company>OPSD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impact education has on Europe</dc:title>
  <dc:creator>zangle</dc:creator>
  <cp:lastModifiedBy>zangle</cp:lastModifiedBy>
  <cp:revision>6</cp:revision>
  <dcterms:created xsi:type="dcterms:W3CDTF">2012-12-14T14:44:37Z</dcterms:created>
  <dcterms:modified xsi:type="dcterms:W3CDTF">2012-12-17T14:13:33Z</dcterms:modified>
</cp:coreProperties>
</file>