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F79959-EFC2-4D42-9F59-F6E4D99E006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2C53EE-64D1-42FA-8077-C7E2E7554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dirty="0" smtClean="0"/>
              <a:t>Mrs. Abbott</a:t>
            </a:r>
          </a:p>
          <a:p>
            <a:endParaRPr lang="en-US" dirty="0" smtClean="0"/>
          </a:p>
          <a:p>
            <a:r>
              <a:rPr lang="en-US" dirty="0" smtClean="0"/>
              <a:t>World History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Perpetua Titling MT" pitchFamily="18" charset="0"/>
              </a:rPr>
              <a:t>How to create a </a:t>
            </a:r>
            <a:br>
              <a:rPr lang="en-US" dirty="0" smtClean="0">
                <a:solidFill>
                  <a:srgbClr val="FF0000"/>
                </a:solidFill>
                <a:latin typeface="Perpetua Titling MT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Perpetua Titling MT" pitchFamily="18" charset="0"/>
              </a:rPr>
              <a:t>S.P.I.C.E. Chart</a:t>
            </a:r>
            <a:endParaRPr lang="en-US" dirty="0">
              <a:solidFill>
                <a:srgbClr val="FF0000"/>
              </a:solidFill>
              <a:latin typeface="Perpetua Titling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world history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>
              <a:latin typeface="Perpetua Titling MT" pitchFamily="18" charset="0"/>
            </a:endParaRPr>
          </a:p>
          <a:p>
            <a:pPr algn="ctr">
              <a:buNone/>
            </a:pPr>
            <a:endParaRPr lang="en-US" sz="2800" dirty="0" smtClean="0">
              <a:latin typeface="Perpetua Titling MT" pitchFamily="18" charset="0"/>
            </a:endParaRPr>
          </a:p>
          <a:p>
            <a:pPr algn="ctr">
              <a:buNone/>
            </a:pPr>
            <a:r>
              <a:rPr lang="en-US" sz="9600" dirty="0" smtClean="0">
                <a:solidFill>
                  <a:srgbClr val="FF0000"/>
                </a:solidFill>
                <a:latin typeface="Perpetua Titling MT" pitchFamily="18" charset="0"/>
              </a:rPr>
              <a:t>S.P.I.C.E.</a:t>
            </a:r>
            <a:endParaRPr lang="en-US" sz="9600" dirty="0">
              <a:solidFill>
                <a:srgbClr val="FF0000"/>
              </a:solidFill>
              <a:latin typeface="Perpetua Titling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ocial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Development and transformation of social structures</a:t>
            </a:r>
          </a:p>
          <a:p>
            <a:pPr lvl="1"/>
            <a:r>
              <a:rPr lang="en-US" dirty="0" smtClean="0"/>
              <a:t>Gender roles and relations</a:t>
            </a:r>
          </a:p>
          <a:p>
            <a:pPr lvl="2"/>
            <a:r>
              <a:rPr lang="en-US" dirty="0" smtClean="0"/>
              <a:t>How do men and women share the work?</a:t>
            </a:r>
          </a:p>
          <a:p>
            <a:pPr lvl="1"/>
            <a:r>
              <a:rPr lang="en-US" dirty="0" smtClean="0"/>
              <a:t>Family and kinship</a:t>
            </a:r>
          </a:p>
          <a:p>
            <a:pPr lvl="2"/>
            <a:r>
              <a:rPr lang="en-US" dirty="0" smtClean="0"/>
              <a:t>How is the family structured, and what role does family play in everyday life?</a:t>
            </a:r>
          </a:p>
          <a:p>
            <a:pPr lvl="1"/>
            <a:r>
              <a:rPr lang="en-US" dirty="0" smtClean="0"/>
              <a:t>Racial and Ethnic constructions</a:t>
            </a:r>
          </a:p>
          <a:p>
            <a:pPr lvl="2"/>
            <a:r>
              <a:rPr lang="en-US" dirty="0" smtClean="0"/>
              <a:t>How does this society think of race and/or ethnicity?</a:t>
            </a:r>
          </a:p>
          <a:p>
            <a:pPr lvl="1"/>
            <a:r>
              <a:rPr lang="en-US" dirty="0" smtClean="0"/>
              <a:t>Social and Economic classes</a:t>
            </a:r>
          </a:p>
          <a:p>
            <a:pPr lvl="2"/>
            <a:r>
              <a:rPr lang="en-US" dirty="0" smtClean="0"/>
              <a:t>What are the differences between high- and low-ranking members of society?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State-building, expansion, and conflict</a:t>
            </a:r>
          </a:p>
          <a:p>
            <a:pPr lvl="1"/>
            <a:r>
              <a:rPr lang="en-US" dirty="0" smtClean="0"/>
              <a:t>Political structures and forms of governance</a:t>
            </a:r>
          </a:p>
          <a:p>
            <a:pPr lvl="2"/>
            <a:r>
              <a:rPr lang="en-US" dirty="0" smtClean="0"/>
              <a:t>How do humans establish order, govern themselves, and create political “units?”</a:t>
            </a:r>
          </a:p>
          <a:p>
            <a:pPr lvl="1"/>
            <a:r>
              <a:rPr lang="en-US" dirty="0" smtClean="0"/>
              <a:t>Empires</a:t>
            </a:r>
          </a:p>
          <a:p>
            <a:pPr lvl="1"/>
            <a:r>
              <a:rPr lang="en-US" dirty="0" smtClean="0"/>
              <a:t>Nations and nationalism </a:t>
            </a:r>
          </a:p>
          <a:p>
            <a:pPr lvl="1"/>
            <a:r>
              <a:rPr lang="en-US" dirty="0" smtClean="0"/>
              <a:t>Revolts and revolution</a:t>
            </a:r>
          </a:p>
          <a:p>
            <a:pPr lvl="2"/>
            <a:r>
              <a:rPr lang="en-US" dirty="0" smtClean="0"/>
              <a:t>How do political units expand, and what happens when conflict arises?</a:t>
            </a:r>
          </a:p>
          <a:p>
            <a:pPr lvl="1"/>
            <a:r>
              <a:rPr lang="en-US" dirty="0" smtClean="0"/>
              <a:t>Regional, trans-regional, and global structures and organizations</a:t>
            </a:r>
          </a:p>
          <a:p>
            <a:pPr lvl="2"/>
            <a:r>
              <a:rPr lang="en-US" dirty="0" smtClean="0"/>
              <a:t>What are the different types of political units around the world?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Human-Environment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Interaction between humans and the environment</a:t>
            </a:r>
          </a:p>
          <a:p>
            <a:pPr lvl="1"/>
            <a:r>
              <a:rPr lang="en-US" dirty="0" smtClean="0"/>
              <a:t>Demography and disease</a:t>
            </a:r>
          </a:p>
          <a:p>
            <a:pPr lvl="2"/>
            <a:r>
              <a:rPr lang="en-US" dirty="0" smtClean="0"/>
              <a:t>How do humans deal with disease?</a:t>
            </a:r>
          </a:p>
          <a:p>
            <a:pPr lvl="1"/>
            <a:r>
              <a:rPr lang="en-US" dirty="0" smtClean="0"/>
              <a:t>Migration</a:t>
            </a:r>
          </a:p>
          <a:p>
            <a:pPr lvl="2"/>
            <a:r>
              <a:rPr lang="en-US" dirty="0" smtClean="0"/>
              <a:t>Where do humans live, and why do they live there instead of somewhere else?</a:t>
            </a:r>
          </a:p>
          <a:p>
            <a:pPr lvl="1"/>
            <a:r>
              <a:rPr lang="en-US" dirty="0" smtClean="0"/>
              <a:t>Patterns of settlement</a:t>
            </a:r>
          </a:p>
          <a:p>
            <a:pPr lvl="1"/>
            <a:r>
              <a:rPr lang="en-US" dirty="0" smtClean="0"/>
              <a:t>Technology</a:t>
            </a:r>
          </a:p>
          <a:p>
            <a:pPr lvl="2"/>
            <a:r>
              <a:rPr lang="en-US" dirty="0" smtClean="0"/>
              <a:t>How do humans use technology to help them live.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Development and interaction of cultures</a:t>
            </a:r>
          </a:p>
          <a:p>
            <a:pPr lvl="1"/>
            <a:r>
              <a:rPr lang="en-US" dirty="0" smtClean="0"/>
              <a:t>Religions</a:t>
            </a:r>
          </a:p>
          <a:p>
            <a:pPr lvl="2"/>
            <a:r>
              <a:rPr lang="en-US" dirty="0" smtClean="0"/>
              <a:t>How do humans develop religion?</a:t>
            </a:r>
          </a:p>
          <a:p>
            <a:pPr lvl="1"/>
            <a:r>
              <a:rPr lang="en-US" dirty="0" smtClean="0"/>
              <a:t>Belief systems, philosophies and ideologies</a:t>
            </a:r>
          </a:p>
          <a:p>
            <a:pPr lvl="1"/>
            <a:r>
              <a:rPr lang="en-US" dirty="0" smtClean="0"/>
              <a:t>Science and Technology</a:t>
            </a:r>
          </a:p>
          <a:p>
            <a:pPr lvl="2"/>
            <a:r>
              <a:rPr lang="en-US" dirty="0" smtClean="0"/>
              <a:t>How do different societies use technology in relation to other societies?</a:t>
            </a:r>
          </a:p>
          <a:p>
            <a:pPr lvl="1"/>
            <a:r>
              <a:rPr lang="en-US" dirty="0" smtClean="0"/>
              <a:t>The Arts and architecture</a:t>
            </a:r>
          </a:p>
          <a:p>
            <a:pPr lvl="2"/>
            <a:r>
              <a:rPr lang="en-US" dirty="0" smtClean="0"/>
              <a:t>How do humans express themselves artistically?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Creation, expansion, and interaction of economic systems</a:t>
            </a:r>
          </a:p>
          <a:p>
            <a:pPr lvl="1"/>
            <a:r>
              <a:rPr lang="en-US" dirty="0" smtClean="0"/>
              <a:t>Agricultural and pastoral production</a:t>
            </a:r>
          </a:p>
          <a:p>
            <a:pPr lvl="2"/>
            <a:r>
              <a:rPr lang="en-US" dirty="0" smtClean="0"/>
              <a:t>How do humans create and manage resources to improve their quality of life?</a:t>
            </a:r>
          </a:p>
          <a:p>
            <a:pPr lvl="1"/>
            <a:r>
              <a:rPr lang="en-US" dirty="0" smtClean="0"/>
              <a:t>Trade and commerce</a:t>
            </a:r>
          </a:p>
          <a:p>
            <a:pPr lvl="1"/>
            <a:r>
              <a:rPr lang="en-US" dirty="0" smtClean="0"/>
              <a:t>Labor Systems</a:t>
            </a:r>
          </a:p>
          <a:p>
            <a:pPr lvl="1"/>
            <a:r>
              <a:rPr lang="en-US" dirty="0" smtClean="0"/>
              <a:t>Industrialization</a:t>
            </a:r>
          </a:p>
          <a:p>
            <a:pPr lvl="1"/>
            <a:r>
              <a:rPr lang="en-US" dirty="0" smtClean="0"/>
              <a:t>Capitalism and socialism</a:t>
            </a:r>
          </a:p>
          <a:p>
            <a:pPr lvl="2"/>
            <a:r>
              <a:rPr lang="en-US" dirty="0" smtClean="0"/>
              <a:t>How do humans organize their work to maximize their efforts?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301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How to create a  S.P.I.C.E. Chart</vt:lpstr>
      <vt:lpstr>What does world history study?</vt:lpstr>
      <vt:lpstr>Social Structures</vt:lpstr>
      <vt:lpstr>Politics</vt:lpstr>
      <vt:lpstr>Human-Environment Interaction</vt:lpstr>
      <vt:lpstr>Development of Cultures</vt:lpstr>
      <vt:lpstr>Economic Systems</vt:lpstr>
    </vt:vector>
  </TitlesOfParts>
  <Company>OPSD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 S.P.I.C.E. Chart</dc:title>
  <dc:creator>zangle</dc:creator>
  <cp:lastModifiedBy>Base</cp:lastModifiedBy>
  <cp:revision>11</cp:revision>
  <dcterms:created xsi:type="dcterms:W3CDTF">2012-10-25T18:50:45Z</dcterms:created>
  <dcterms:modified xsi:type="dcterms:W3CDTF">2012-11-15T21:05:22Z</dcterms:modified>
</cp:coreProperties>
</file>