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9/19/2017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do you make a strong argument?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51255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 </a:t>
            </a:r>
            <a:br>
              <a:rPr lang="en-US" dirty="0" smtClean="0"/>
            </a:br>
            <a:endParaRPr lang="en-US" dirty="0"/>
          </a:p>
        </p:txBody>
      </p:sp>
      <p:sp>
        <p:nvSpPr>
          <p:cNvPr id="3" name="Content Placeholder 2"/>
          <p:cNvSpPr>
            <a:spLocks noGrp="1"/>
          </p:cNvSpPr>
          <p:nvPr>
            <p:ph idx="1"/>
          </p:nvPr>
        </p:nvSpPr>
        <p:spPr/>
        <p:txBody>
          <a:bodyPr/>
          <a:lstStyle/>
          <a:p>
            <a:r>
              <a:rPr lang="en-US" dirty="0"/>
              <a:t>What were the reasons for the event?</a:t>
            </a:r>
          </a:p>
          <a:p>
            <a:r>
              <a:rPr lang="en-US" dirty="0"/>
              <a:t>What resulted from the event?</a:t>
            </a:r>
          </a:p>
          <a:p>
            <a:r>
              <a:rPr lang="en-US" dirty="0"/>
              <a:t>What cause is the most significant?</a:t>
            </a:r>
          </a:p>
          <a:p>
            <a:endParaRPr lang="en-US" dirty="0"/>
          </a:p>
          <a:p>
            <a:r>
              <a:rPr lang="en-US" dirty="0"/>
              <a:t>Not on the worksheet: Bonus</a:t>
            </a:r>
          </a:p>
          <a:p>
            <a:r>
              <a:rPr lang="en-US" dirty="0"/>
              <a:t>How do assessments of historians concerning causation differ from those who experienced the event?</a:t>
            </a:r>
          </a:p>
          <a:p>
            <a:endParaRPr lang="en-US" dirty="0"/>
          </a:p>
        </p:txBody>
      </p:sp>
    </p:spTree>
    <p:extLst>
      <p:ext uri="{BB962C8B-B14F-4D97-AF65-F5344CB8AC3E}">
        <p14:creationId xmlns:p14="http://schemas.microsoft.com/office/powerpoint/2010/main" val="1245539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and continuity </a:t>
            </a:r>
            <a:endParaRPr lang="en-US" dirty="0"/>
          </a:p>
        </p:txBody>
      </p:sp>
      <p:sp>
        <p:nvSpPr>
          <p:cNvPr id="3" name="Content Placeholder 2"/>
          <p:cNvSpPr>
            <a:spLocks noGrp="1"/>
          </p:cNvSpPr>
          <p:nvPr>
            <p:ph idx="1"/>
          </p:nvPr>
        </p:nvSpPr>
        <p:spPr/>
        <p:txBody>
          <a:bodyPr/>
          <a:lstStyle/>
          <a:p>
            <a:r>
              <a:rPr lang="en-US" dirty="0"/>
              <a:t>What has changed within a specific time period? Why?</a:t>
            </a:r>
          </a:p>
          <a:p>
            <a:endParaRPr lang="en-US" dirty="0"/>
          </a:p>
          <a:p>
            <a:r>
              <a:rPr lang="en-US" dirty="0"/>
              <a:t>What has remained the same within a specific time period? Why</a:t>
            </a:r>
          </a:p>
          <a:p>
            <a:endParaRPr lang="en-US" dirty="0"/>
          </a:p>
          <a:p>
            <a:r>
              <a:rPr lang="en-US" dirty="0"/>
              <a:t>How is change and continuity represented in different types of sources( text vs. cartoon)? why</a:t>
            </a:r>
          </a:p>
          <a:p>
            <a:endParaRPr lang="en-US" dirty="0"/>
          </a:p>
          <a:p>
            <a:endParaRPr lang="en-US" dirty="0"/>
          </a:p>
          <a:p>
            <a:endParaRPr lang="en-US" dirty="0"/>
          </a:p>
        </p:txBody>
      </p:sp>
    </p:spTree>
    <p:extLst>
      <p:ext uri="{BB962C8B-B14F-4D97-AF65-F5344CB8AC3E}">
        <p14:creationId xmlns:p14="http://schemas.microsoft.com/office/powerpoint/2010/main" val="2097785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Periodization </a:t>
            </a:r>
            <a:endParaRPr lang="en-US" dirty="0"/>
          </a:p>
        </p:txBody>
      </p:sp>
      <p:sp>
        <p:nvSpPr>
          <p:cNvPr id="3" name="Content Placeholder 2"/>
          <p:cNvSpPr>
            <a:spLocks noGrp="1"/>
          </p:cNvSpPr>
          <p:nvPr>
            <p:ph idx="1"/>
          </p:nvPr>
        </p:nvSpPr>
        <p:spPr/>
        <p:txBody>
          <a:bodyPr/>
          <a:lstStyle/>
          <a:p>
            <a:r>
              <a:rPr lang="en-US" dirty="0"/>
              <a:t>Why does a period of history select a certain begin and end date? Why were they chosen?</a:t>
            </a:r>
          </a:p>
          <a:p>
            <a:r>
              <a:rPr lang="en-US" dirty="0"/>
              <a:t>What are the common characteristics of a time period </a:t>
            </a:r>
            <a:r>
              <a:rPr lang="en-US" dirty="0" smtClean="0"/>
              <a:t>identified </a:t>
            </a:r>
            <a:r>
              <a:rPr lang="en-US" dirty="0"/>
              <a:t>by historians?</a:t>
            </a:r>
          </a:p>
          <a:p>
            <a:r>
              <a:rPr lang="en-US" dirty="0"/>
              <a:t>Why do sources select different dates for the same time period?</a:t>
            </a:r>
          </a:p>
          <a:p>
            <a:endParaRPr lang="en-US" dirty="0"/>
          </a:p>
        </p:txBody>
      </p:sp>
    </p:spTree>
    <p:extLst>
      <p:ext uri="{BB962C8B-B14F-4D97-AF65-F5344CB8AC3E}">
        <p14:creationId xmlns:p14="http://schemas.microsoft.com/office/powerpoint/2010/main" val="2725343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a strong historical argument </a:t>
            </a:r>
            <a:endParaRPr lang="en-US" dirty="0"/>
          </a:p>
        </p:txBody>
      </p:sp>
      <p:sp>
        <p:nvSpPr>
          <p:cNvPr id="3" name="Content Placeholder 2"/>
          <p:cNvSpPr>
            <a:spLocks noGrp="1"/>
          </p:cNvSpPr>
          <p:nvPr>
            <p:ph idx="1"/>
          </p:nvPr>
        </p:nvSpPr>
        <p:spPr/>
        <p:txBody>
          <a:bodyPr/>
          <a:lstStyle/>
          <a:p>
            <a:r>
              <a:rPr lang="en-US" dirty="0"/>
              <a:t>What does a STRONG Historical argument look like?</a:t>
            </a:r>
          </a:p>
          <a:p>
            <a:endParaRPr lang="en-US" dirty="0"/>
          </a:p>
          <a:p>
            <a:endParaRPr lang="en-US" dirty="0"/>
          </a:p>
          <a:p>
            <a:r>
              <a:rPr lang="en-US" dirty="0"/>
              <a:t>What type of evidence/reasoning/facts make a argument stronger?</a:t>
            </a:r>
          </a:p>
        </p:txBody>
      </p:sp>
    </p:spTree>
    <p:extLst>
      <p:ext uri="{BB962C8B-B14F-4D97-AF65-F5344CB8AC3E}">
        <p14:creationId xmlns:p14="http://schemas.microsoft.com/office/powerpoint/2010/main" val="174274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Kelly’s picture reflect what our democracy looks like today? </a:t>
            </a:r>
            <a:endParaRPr lang="en-US" dirty="0"/>
          </a:p>
        </p:txBody>
      </p:sp>
      <p:sp>
        <p:nvSpPr>
          <p:cNvPr id="3" name="Content Placeholder 2"/>
          <p:cNvSpPr>
            <a:spLocks noGrp="1"/>
          </p:cNvSpPr>
          <p:nvPr>
            <p:ph idx="1"/>
          </p:nvPr>
        </p:nvSpPr>
        <p:spPr/>
        <p:txBody>
          <a:bodyPr/>
          <a:lstStyle/>
          <a:p>
            <a:r>
              <a:rPr lang="en-US" dirty="0" smtClean="0"/>
              <a:t>Yes/no Why? </a:t>
            </a:r>
            <a:endParaRPr lang="en-US" dirty="0"/>
          </a:p>
        </p:txBody>
      </p:sp>
    </p:spTree>
    <p:extLst>
      <p:ext uri="{BB962C8B-B14F-4D97-AF65-F5344CB8AC3E}">
        <p14:creationId xmlns:p14="http://schemas.microsoft.com/office/powerpoint/2010/main" val="3283608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are the elements of a strong historical essay </a:t>
            </a:r>
            <a:endParaRPr lang="en-US" dirty="0"/>
          </a:p>
        </p:txBody>
      </p:sp>
      <p:sp>
        <p:nvSpPr>
          <p:cNvPr id="3" name="Content Placeholder 2"/>
          <p:cNvSpPr>
            <a:spLocks noGrp="1"/>
          </p:cNvSpPr>
          <p:nvPr>
            <p:ph idx="1"/>
          </p:nvPr>
        </p:nvSpPr>
        <p:spPr/>
        <p:txBody>
          <a:bodyPr/>
          <a:lstStyle/>
          <a:p>
            <a:r>
              <a:rPr lang="en-US" dirty="0"/>
              <a:t>Comparison</a:t>
            </a:r>
          </a:p>
          <a:p>
            <a:r>
              <a:rPr lang="en-US" dirty="0"/>
              <a:t>Contextualization</a:t>
            </a:r>
          </a:p>
          <a:p>
            <a:r>
              <a:rPr lang="en-US" dirty="0"/>
              <a:t>Causation</a:t>
            </a:r>
          </a:p>
          <a:p>
            <a:r>
              <a:rPr lang="en-US" dirty="0"/>
              <a:t>Continuity and change</a:t>
            </a:r>
          </a:p>
          <a:p>
            <a:r>
              <a:rPr lang="en-US" dirty="0"/>
              <a:t>Per iodization</a:t>
            </a:r>
          </a:p>
          <a:p>
            <a:endParaRPr lang="en-US" dirty="0"/>
          </a:p>
          <a:p>
            <a:pPr>
              <a:buNone/>
            </a:pPr>
            <a:r>
              <a:rPr lang="en-US" dirty="0"/>
              <a:t>On your worksheet try to define them in your own words. </a:t>
            </a:r>
          </a:p>
          <a:p>
            <a:endParaRPr lang="en-US" dirty="0"/>
          </a:p>
        </p:txBody>
      </p:sp>
    </p:spTree>
    <p:extLst>
      <p:ext uri="{BB962C8B-B14F-4D97-AF65-F5344CB8AC3E}">
        <p14:creationId xmlns:p14="http://schemas.microsoft.com/office/powerpoint/2010/main" val="1468506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Teacher Model</a:t>
            </a:r>
          </a:p>
        </p:txBody>
      </p:sp>
      <p:sp>
        <p:nvSpPr>
          <p:cNvPr id="3" name="Content Placeholder 2"/>
          <p:cNvSpPr>
            <a:spLocks noGrp="1"/>
          </p:cNvSpPr>
          <p:nvPr>
            <p:ph idx="1"/>
          </p:nvPr>
        </p:nvSpPr>
        <p:spPr/>
        <p:txBody>
          <a:bodyPr/>
          <a:lstStyle/>
          <a:p>
            <a:r>
              <a:rPr lang="en-US" dirty="0"/>
              <a:t>Question 1: How is one development like/unlike another from the same or different time</a:t>
            </a:r>
          </a:p>
          <a:p>
            <a:endParaRPr lang="en-US" dirty="0"/>
          </a:p>
          <a:p>
            <a:r>
              <a:rPr lang="en-US" dirty="0"/>
              <a:t>Wrote down the question….</a:t>
            </a:r>
          </a:p>
          <a:p>
            <a:r>
              <a:rPr lang="en-US" dirty="0"/>
              <a:t>What is an ANY example and how would I write a sentence in ANY essay using this method.</a:t>
            </a:r>
          </a:p>
          <a:p>
            <a:endParaRPr lang="en-US" dirty="0"/>
          </a:p>
        </p:txBody>
      </p:sp>
    </p:spTree>
    <p:extLst>
      <p:ext uri="{BB962C8B-B14F-4D97-AF65-F5344CB8AC3E}">
        <p14:creationId xmlns:p14="http://schemas.microsoft.com/office/powerpoint/2010/main" val="559611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Model: </a:t>
            </a:r>
            <a:r>
              <a:rPr lang="en-US" dirty="0" err="1" smtClean="0"/>
              <a:t>Comparsion</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a:t>Example: France and Russian Revolution</a:t>
            </a:r>
          </a:p>
          <a:p>
            <a:endParaRPr lang="en-US" dirty="0"/>
          </a:p>
          <a:p>
            <a:r>
              <a:rPr lang="en-US" dirty="0"/>
              <a:t>Essay: </a:t>
            </a:r>
            <a:r>
              <a:rPr lang="en-US" b="1" dirty="0">
                <a:solidFill>
                  <a:srgbClr val="FFFF00"/>
                </a:solidFill>
              </a:rPr>
              <a:t>Unlike</a:t>
            </a:r>
            <a:r>
              <a:rPr lang="en-US" dirty="0"/>
              <a:t> the French and American Revolution , the Russian revolution took place much later during the industrial revolution.</a:t>
            </a:r>
          </a:p>
          <a:p>
            <a:endParaRPr lang="en-US" dirty="0"/>
          </a:p>
        </p:txBody>
      </p:sp>
    </p:spTree>
    <p:extLst>
      <p:ext uri="{BB962C8B-B14F-4D97-AF65-F5344CB8AC3E}">
        <p14:creationId xmlns:p14="http://schemas.microsoft.com/office/powerpoint/2010/main" val="101856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dirty="0"/>
              <a:t>How did this affect different groups in different ways?</a:t>
            </a:r>
          </a:p>
          <a:p>
            <a:endParaRPr lang="en-US" dirty="0"/>
          </a:p>
          <a:p>
            <a:r>
              <a:rPr lang="en-US" dirty="0"/>
              <a:t>Example: Citizens usually gained power, whereas monarchy/autocracy lost power</a:t>
            </a:r>
          </a:p>
          <a:p>
            <a:r>
              <a:rPr lang="en-US" dirty="0"/>
              <a:t>Essay:  In successfully revolutions King’s lost power </a:t>
            </a:r>
            <a:r>
              <a:rPr lang="en-US" dirty="0">
                <a:solidFill>
                  <a:srgbClr val="FFFF00"/>
                </a:solidFill>
              </a:rPr>
              <a:t>whereas </a:t>
            </a:r>
            <a:r>
              <a:rPr lang="en-US" dirty="0"/>
              <a:t>citizens to some degree gained power.  </a:t>
            </a:r>
          </a:p>
          <a:p>
            <a:endParaRPr lang="en-US" dirty="0"/>
          </a:p>
        </p:txBody>
      </p:sp>
    </p:spTree>
    <p:extLst>
      <p:ext uri="{BB962C8B-B14F-4D97-AF65-F5344CB8AC3E}">
        <p14:creationId xmlns:p14="http://schemas.microsoft.com/office/powerpoint/2010/main" val="3636689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 </a:t>
            </a:r>
            <a:br>
              <a:rPr lang="en-US" dirty="0" smtClean="0"/>
            </a:br>
            <a:endParaRPr lang="en-US" dirty="0"/>
          </a:p>
        </p:txBody>
      </p:sp>
      <p:sp>
        <p:nvSpPr>
          <p:cNvPr id="3" name="Content Placeholder 2"/>
          <p:cNvSpPr>
            <a:spLocks noGrp="1"/>
          </p:cNvSpPr>
          <p:nvPr>
            <p:ph idx="1"/>
          </p:nvPr>
        </p:nvSpPr>
        <p:spPr/>
        <p:txBody>
          <a:bodyPr/>
          <a:lstStyle/>
          <a:p>
            <a:r>
              <a:rPr lang="en-US" dirty="0"/>
              <a:t>How does this viewpoint (historian) compare with another on the same event or development?</a:t>
            </a:r>
          </a:p>
          <a:p>
            <a:r>
              <a:rPr lang="en-US" dirty="0"/>
              <a:t>Example: Muslim Empire expansion (cruel to people or tolerant) </a:t>
            </a:r>
          </a:p>
          <a:p>
            <a:r>
              <a:rPr lang="en-US" dirty="0"/>
              <a:t>Essay: </a:t>
            </a:r>
            <a:r>
              <a:rPr lang="en-US" dirty="0">
                <a:solidFill>
                  <a:srgbClr val="FFFF00"/>
                </a:solidFill>
              </a:rPr>
              <a:t>Although </a:t>
            </a:r>
            <a:r>
              <a:rPr lang="en-US" dirty="0"/>
              <a:t>some people saw the way they expanded their empire as extremely violent, this empire did free slaves and give many people rights who previously did not have them during this time period in their country,</a:t>
            </a:r>
          </a:p>
          <a:p>
            <a:endParaRPr lang="en-US" dirty="0"/>
          </a:p>
        </p:txBody>
      </p:sp>
    </p:spTree>
    <p:extLst>
      <p:ext uri="{BB962C8B-B14F-4D97-AF65-F5344CB8AC3E}">
        <p14:creationId xmlns:p14="http://schemas.microsoft.com/office/powerpoint/2010/main" val="1945773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Time: Be ready to report out Contextualization</a:t>
            </a:r>
          </a:p>
        </p:txBody>
      </p:sp>
      <p:sp>
        <p:nvSpPr>
          <p:cNvPr id="3" name="Content Placeholder 2"/>
          <p:cNvSpPr>
            <a:spLocks noGrp="1"/>
          </p:cNvSpPr>
          <p:nvPr>
            <p:ph idx="1"/>
          </p:nvPr>
        </p:nvSpPr>
        <p:spPr/>
        <p:txBody>
          <a:bodyPr/>
          <a:lstStyle/>
          <a:p>
            <a:r>
              <a:rPr lang="en-US" dirty="0"/>
              <a:t>What was happening at this time that may have influenced this event?</a:t>
            </a:r>
          </a:p>
          <a:p>
            <a:r>
              <a:rPr lang="en-US" dirty="0"/>
              <a:t>What was happening when they event occurred? (country, region, world)</a:t>
            </a:r>
          </a:p>
          <a:p>
            <a:r>
              <a:rPr lang="en-US" dirty="0"/>
              <a:t>How does this </a:t>
            </a:r>
            <a:r>
              <a:rPr lang="en-US" dirty="0" err="1"/>
              <a:t>specfic</a:t>
            </a:r>
            <a:r>
              <a:rPr lang="en-US" dirty="0"/>
              <a:t> event relate to the larger processes? How did it shape the specific event?</a:t>
            </a:r>
          </a:p>
          <a:p>
            <a:endParaRPr lang="en-US" dirty="0"/>
          </a:p>
        </p:txBody>
      </p:sp>
    </p:spTree>
    <p:extLst>
      <p:ext uri="{BB962C8B-B14F-4D97-AF65-F5344CB8AC3E}">
        <p14:creationId xmlns:p14="http://schemas.microsoft.com/office/powerpoint/2010/main" val="3395870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8153</TotalTime>
  <Words>446</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3</vt:lpstr>
      <vt:lpstr>Slice</vt:lpstr>
      <vt:lpstr>How do you make a strong argument? </vt:lpstr>
      <vt:lpstr>Constructing a strong historical argument </vt:lpstr>
      <vt:lpstr>Does Kelly’s picture reflect what our democracy looks like today? </vt:lpstr>
      <vt:lpstr>This are the elements of a strong historical essay </vt:lpstr>
      <vt:lpstr>Comparison: Teacher Model</vt:lpstr>
      <vt:lpstr>Teacher Model: Comparsion  </vt:lpstr>
      <vt:lpstr>Question 2</vt:lpstr>
      <vt:lpstr>Question 3  </vt:lpstr>
      <vt:lpstr>Table Time: Be ready to report out Contextualization</vt:lpstr>
      <vt:lpstr>Causation  </vt:lpstr>
      <vt:lpstr>Change and continuity </vt:lpstr>
      <vt:lpstr>Periodization </vt:lpstr>
    </vt:vector>
  </TitlesOfParts>
  <Company>OPSD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you make a strong argument?</dc:title>
  <dc:creator>Majewski, Rosemary</dc:creator>
  <cp:lastModifiedBy>Majewski, Rosemary</cp:lastModifiedBy>
  <cp:revision>6</cp:revision>
  <dcterms:created xsi:type="dcterms:W3CDTF">2017-08-31T17:24:09Z</dcterms:created>
  <dcterms:modified xsi:type="dcterms:W3CDTF">2017-09-20T14:04:52Z</dcterms:modified>
</cp:coreProperties>
</file>