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4" r:id="rId3"/>
    <p:sldId id="259" r:id="rId4"/>
    <p:sldId id="260" r:id="rId5"/>
    <p:sldId id="257" r:id="rId6"/>
    <p:sldId id="263" r:id="rId7"/>
    <p:sldId id="265" r:id="rId8"/>
    <p:sldId id="258" r:id="rId9"/>
    <p:sldId id="261" r:id="rId10"/>
    <p:sldId id="262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3" autoAdjust="0"/>
  </p:normalViewPr>
  <p:slideViewPr>
    <p:cSldViewPr>
      <p:cViewPr varScale="1">
        <p:scale>
          <a:sx n="53" d="100"/>
          <a:sy n="53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A3023-E53C-4D74-B217-306C6F1C62B3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4FD52-0113-4BED-8158-8D2E17C80E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4FD52-0113-4BED-8158-8D2E17C80E8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EFE2A-8676-4BA5-AFFF-4B87A0DBC834}" type="datetimeFigureOut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3D2DA-85DD-4C6E-AC93-0A17510810D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ylWORyToTo4&amp;index=7&amp;list=PLBDA2E52FB1EF80C9" TargetMode="External"/><Relationship Id="rId3" Type="http://schemas.openxmlformats.org/officeDocument/2006/relationships/hyperlink" Target="http://www.youtube.com/watch?v=VS7pKZJ3zPs" TargetMode="External"/><Relationship Id="rId7" Type="http://schemas.openxmlformats.org/officeDocument/2006/relationships/hyperlink" Target="http://www.youtube.com/watch?v=vn3e37VWc0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-gZY4i4Kg3s" TargetMode="External"/><Relationship Id="rId5" Type="http://schemas.openxmlformats.org/officeDocument/2006/relationships/hyperlink" Target="http://www.youtube.com/watch?v=Ximqppmkfc4" TargetMode="External"/><Relationship Id="rId4" Type="http://schemas.openxmlformats.org/officeDocument/2006/relationships/hyperlink" Target="http://www.youtube.com/watch?v=AYQ1hcpU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rchive.artsmia.org/art-of-asia/history/north-sung-dynasty-map.cf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q=http://www.greatwallvacation.com/customer-care/Chinese-History/Ancient-System/&amp;sa=U&amp;ei=wyU0VM79D4WiyQSq-YKoCg&amp;ved=0CBwQ9QEwAw&amp;usg=AFQjCNHQquvU_jg48DPe8h7j8Rp7BQL-w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 DYNASTY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1752600"/>
          </a:xfrm>
        </p:spPr>
        <p:txBody>
          <a:bodyPr/>
          <a:lstStyle/>
          <a:p>
            <a:r>
              <a:rPr lang="en-US" dirty="0" smtClean="0"/>
              <a:t>Please write the words in </a:t>
            </a:r>
            <a:r>
              <a:rPr lang="en-US" dirty="0" smtClean="0">
                <a:solidFill>
                  <a:srgbClr val="FF0000"/>
                </a:solidFill>
              </a:rPr>
              <a:t>bold</a:t>
            </a:r>
            <a:r>
              <a:rPr lang="en-US" dirty="0" smtClean="0"/>
              <a:t> on a separate piece of paper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 Han dynasty Fall?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en-US" b="1" dirty="0" smtClean="0">
                <a:solidFill>
                  <a:srgbClr val="FF0000"/>
                </a:solidFill>
              </a:rPr>
              <a:t>Economic imbalance </a:t>
            </a:r>
            <a:r>
              <a:rPr lang="en-US" dirty="0" smtClean="0"/>
              <a:t>(Rich had lots and poor had nothing </a:t>
            </a:r>
            <a:r>
              <a:rPr lang="en-US" dirty="0" smtClean="0">
                <a:sym typeface="Wingdings" pitchFamily="2" charset="2"/>
              </a:rPr>
              <a:t>)</a:t>
            </a:r>
          </a:p>
          <a:p>
            <a:r>
              <a:rPr lang="en-US" dirty="0" smtClean="0">
                <a:sym typeface="Wingdings" pitchFamily="2" charset="2"/>
              </a:rPr>
              <a:t>2)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Gap increased between rich and poor </a:t>
            </a:r>
            <a:r>
              <a:rPr lang="en-US" dirty="0" smtClean="0">
                <a:sym typeface="Wingdings" pitchFamily="2" charset="2"/>
              </a:rPr>
              <a:t>because small farms had to pay taxes whereas larger farms did not</a:t>
            </a:r>
          </a:p>
          <a:p>
            <a:r>
              <a:rPr lang="en-US" dirty="0" smtClean="0">
                <a:sym typeface="Wingdings" pitchFamily="2" charset="2"/>
              </a:rPr>
              <a:t>3) when a new </a:t>
            </a:r>
            <a:r>
              <a:rPr lang="en-US" b="1" dirty="0" smtClean="0">
                <a:sym typeface="Wingdings" pitchFamily="2" charset="2"/>
              </a:rPr>
              <a:t>inexperienced leader </a:t>
            </a:r>
            <a:r>
              <a:rPr lang="en-US" dirty="0" smtClean="0">
                <a:sym typeface="Wingdings" pitchFamily="2" charset="2"/>
              </a:rPr>
              <a:t>takes over the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peasant revolt</a:t>
            </a:r>
          </a:p>
          <a:p>
            <a:r>
              <a:rPr lang="en-US" dirty="0" smtClean="0">
                <a:sym typeface="Wingdings" pitchFamily="2" charset="2"/>
              </a:rPr>
              <a:t>4) Wang Mang tries to take over but a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great flood </a:t>
            </a:r>
            <a:r>
              <a:rPr lang="en-US" b="1" dirty="0" smtClean="0">
                <a:sym typeface="Wingdings" pitchFamily="2" charset="2"/>
              </a:rPr>
              <a:t>happens</a:t>
            </a:r>
          </a:p>
        </p:txBody>
      </p:sp>
      <p:pic>
        <p:nvPicPr>
          <p:cNvPr id="15361" name="Picture 1" descr="C:\Documents and Settings\rmajews\Local Settings\Temporary Internet Files\Content.IE5\V4915DWN\MC9001049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6788" y="5617767"/>
            <a:ext cx="1827212" cy="859233"/>
          </a:xfrm>
          <a:prstGeom prst="rect">
            <a:avLst/>
          </a:prstGeom>
          <a:noFill/>
        </p:spPr>
      </p:pic>
      <p:pic>
        <p:nvPicPr>
          <p:cNvPr id="15362" name="Picture 2" descr="C:\Documents and Settings\rmajews\Local Settings\Temporary Internet Files\Content.IE5\V4915DWN\MC9000593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638800"/>
            <a:ext cx="1755775" cy="989013"/>
          </a:xfrm>
          <a:prstGeom prst="rect">
            <a:avLst/>
          </a:prstGeom>
          <a:noFill/>
        </p:spPr>
      </p:pic>
      <p:pic>
        <p:nvPicPr>
          <p:cNvPr id="15363" name="Picture 3" descr="C:\Documents and Settings\rmajews\Local Settings\Temporary Internet Files\Content.IE5\6MJF93Q7\MM90039569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5637213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Rome and Han; using page 206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Short</a:t>
            </a:r>
            <a:r>
              <a:rPr lang="en-US" dirty="0" smtClean="0"/>
              <a:t> Han dynasty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Confucius</a:t>
            </a:r>
            <a:r>
              <a:rPr lang="en-US" dirty="0" smtClean="0"/>
              <a:t> short </a:t>
            </a:r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Confucius</a:t>
            </a:r>
            <a:r>
              <a:rPr lang="en-US" dirty="0" smtClean="0"/>
              <a:t> long (8min)</a:t>
            </a:r>
          </a:p>
          <a:p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>
                <a:hlinkClick r:id="rId6"/>
              </a:rPr>
              <a:t>beliefs</a:t>
            </a:r>
            <a:r>
              <a:rPr lang="en-US" dirty="0" smtClean="0"/>
              <a:t> (18 min)</a:t>
            </a:r>
          </a:p>
          <a:p>
            <a:r>
              <a:rPr lang="en-US" dirty="0" smtClean="0">
                <a:hlinkClick r:id="rId7"/>
              </a:rPr>
              <a:t>Silk road/Trade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>
                <a:hlinkClick r:id="rId8"/>
              </a:rPr>
              <a:t>Green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China land boundaries</a:t>
            </a:r>
            <a:endParaRPr lang="en-US" dirty="0"/>
          </a:p>
        </p:txBody>
      </p:sp>
      <p:pic>
        <p:nvPicPr>
          <p:cNvPr id="4" name="Content Placeholder 7" descr="300px-Mongols-ma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981201"/>
            <a:ext cx="8839200" cy="4876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major beliefs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Buddhism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Life is full of suffering due to unlimited wants.  </a:t>
            </a:r>
            <a:r>
              <a:rPr lang="en-US" dirty="0" smtClean="0">
                <a:solidFill>
                  <a:srgbClr val="FF0000"/>
                </a:solidFill>
              </a:rPr>
              <a:t>To find happiness you need to stop wanting things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Confucianism</a:t>
            </a:r>
            <a:r>
              <a:rPr lang="en-US" dirty="0" smtClean="0"/>
              <a:t>-a philosophy based on the teachings of Confucius.  </a:t>
            </a:r>
            <a:r>
              <a:rPr lang="en-US" b="1" dirty="0" smtClean="0">
                <a:solidFill>
                  <a:srgbClr val="FF0000"/>
                </a:solidFill>
              </a:rPr>
              <a:t>One needs to live life by a strict code of rules to better oneself</a:t>
            </a:r>
          </a:p>
          <a:p>
            <a:r>
              <a:rPr lang="en-US" b="1" dirty="0" smtClean="0"/>
              <a:t>Taoism</a:t>
            </a:r>
            <a:r>
              <a:rPr lang="en-US" dirty="0" smtClean="0"/>
              <a:t>: You need to </a:t>
            </a:r>
            <a:r>
              <a:rPr lang="en-US" dirty="0" smtClean="0">
                <a:solidFill>
                  <a:srgbClr val="FF0000"/>
                </a:solidFill>
              </a:rPr>
              <a:t>keep things</a:t>
            </a:r>
            <a:r>
              <a:rPr lang="en-US" b="1" dirty="0" smtClean="0">
                <a:solidFill>
                  <a:srgbClr val="FF0000"/>
                </a:solidFill>
              </a:rPr>
              <a:t> simple </a:t>
            </a:r>
            <a:r>
              <a:rPr lang="en-US" dirty="0" smtClean="0"/>
              <a:t>to find true happiness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major beliefs</a:t>
            </a:r>
            <a:endParaRPr lang="en-US" dirty="0"/>
          </a:p>
        </p:txBody>
      </p:sp>
      <p:pic>
        <p:nvPicPr>
          <p:cNvPr id="4" name="Content Placeholder 3" descr="200px-Confucius_Tang_Dynas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3293205"/>
            <a:ext cx="914400" cy="1673352"/>
          </a:xfrm>
          <a:prstGeom prst="rect">
            <a:avLst/>
          </a:prstGeom>
        </p:spPr>
      </p:pic>
      <p:pic>
        <p:nvPicPr>
          <p:cNvPr id="5" name="Content Placeholder 5" descr="pooh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343400"/>
            <a:ext cx="2209800" cy="1828800"/>
          </a:xfrm>
          <a:prstGeom prst="rect">
            <a:avLst/>
          </a:prstGeom>
        </p:spPr>
      </p:pic>
      <p:pic>
        <p:nvPicPr>
          <p:cNvPr id="6" name="Picture 5" descr="220px-Astasahasrika_Prajnaparamita_Victory_Over_Ma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495800"/>
            <a:ext cx="2794000" cy="1714500"/>
          </a:xfrm>
          <a:prstGeom prst="rect">
            <a:avLst/>
          </a:prstGeom>
        </p:spPr>
      </p:pic>
      <p:pic>
        <p:nvPicPr>
          <p:cNvPr id="7" name="Picture 6" descr="220px-Rongo_Analects_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2133600"/>
            <a:ext cx="2794000" cy="2133600"/>
          </a:xfrm>
          <a:prstGeom prst="rect">
            <a:avLst/>
          </a:prstGeom>
        </p:spPr>
      </p:pic>
      <p:pic>
        <p:nvPicPr>
          <p:cNvPr id="8" name="Picture 3" descr="C:\Documents and Settings\rmajews\Local Settings\Temporary Internet Files\Content.IE5\GK6ZEBWC\MC90009773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2590800"/>
            <a:ext cx="1803400" cy="1374775"/>
          </a:xfrm>
          <a:prstGeom prst="rect">
            <a:avLst/>
          </a:prstGeom>
          <a:noFill/>
        </p:spPr>
      </p:pic>
      <p:pic>
        <p:nvPicPr>
          <p:cNvPr id="9" name="Picture 2" descr="C:\Documents and Settings\rmajews\Local Settings\Temporary Internet Files\Content.IE5\UYG1OX2R\MC90029325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35063" y="2638425"/>
            <a:ext cx="1758950" cy="1296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was a </a:t>
            </a:r>
            <a:r>
              <a:rPr lang="en-US" b="1" dirty="0" smtClean="0">
                <a:solidFill>
                  <a:srgbClr val="FF0000"/>
                </a:solidFill>
              </a:rPr>
              <a:t>highly-structured society</a:t>
            </a:r>
            <a:r>
              <a:rPr lang="en-US" dirty="0" smtClean="0"/>
              <a:t>.  The Emperor was at the top, then kings and governors, then state officials and scholars, then peasants, then artisans and merchants, then soldiers, then slaves.  This system is called </a:t>
            </a:r>
            <a:r>
              <a:rPr lang="en-US" dirty="0" smtClean="0">
                <a:solidFill>
                  <a:srgbClr val="FF0000"/>
                </a:solidFill>
              </a:rPr>
              <a:t>FEUDALISM</a:t>
            </a:r>
          </a:p>
          <a:p>
            <a:endParaRPr lang="en-US" dirty="0"/>
          </a:p>
        </p:txBody>
      </p:sp>
      <p:pic>
        <p:nvPicPr>
          <p:cNvPr id="20482" name="Picture 2" descr="http://t2.gstatic.com/images?q=tbn:ANd9GcTGhraX5NUQtxITDg_M-OhaNZGfohxaMz6kN_RfJHfDXbCCDt9MhXsRgH4:www.greatwallvacation.com/myfiles/image/Feudal_System_Class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267200"/>
            <a:ext cx="1524000" cy="2590800"/>
          </a:xfrm>
          <a:prstGeom prst="rect">
            <a:avLst/>
          </a:prstGeom>
          <a:noFill/>
        </p:spPr>
      </p:pic>
      <p:pic>
        <p:nvPicPr>
          <p:cNvPr id="5" name="Picture 4" descr="feudal_diagra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4391025"/>
            <a:ext cx="403860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dirty="0" smtClean="0"/>
              <a:t>Government.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had </a:t>
            </a:r>
            <a:r>
              <a:rPr lang="en-US" dirty="0" smtClean="0">
                <a:solidFill>
                  <a:srgbClr val="FF0000"/>
                </a:solidFill>
              </a:rPr>
              <a:t>smart leaders and a strong army</a:t>
            </a:r>
            <a:r>
              <a:rPr lang="en-US" dirty="0" smtClean="0"/>
              <a:t>! (how they handled nomadic invaders bribes not working =ATTACK) </a:t>
            </a:r>
          </a:p>
          <a:p>
            <a:r>
              <a:rPr lang="en-US" dirty="0" smtClean="0"/>
              <a:t>They then </a:t>
            </a:r>
            <a:r>
              <a:rPr lang="en-US" dirty="0" smtClean="0">
                <a:solidFill>
                  <a:srgbClr val="FF0000"/>
                </a:solidFill>
              </a:rPr>
              <a:t>gained more territory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unified </a:t>
            </a:r>
            <a:r>
              <a:rPr lang="en-US" dirty="0" smtClean="0"/>
              <a:t>all the people. </a:t>
            </a:r>
            <a:endParaRPr lang="en-US" dirty="0"/>
          </a:p>
          <a:p>
            <a:pPr>
              <a:buNone/>
            </a:pPr>
            <a:r>
              <a:rPr lang="en-US" dirty="0" smtClean="0"/>
              <a:t>	They </a:t>
            </a:r>
            <a:r>
              <a:rPr lang="en-US" dirty="0" smtClean="0">
                <a:solidFill>
                  <a:srgbClr val="FF0000"/>
                </a:solidFill>
              </a:rPr>
              <a:t>taxed the people </a:t>
            </a:r>
            <a:r>
              <a:rPr lang="en-US" dirty="0" smtClean="0"/>
              <a:t>as well and made </a:t>
            </a:r>
            <a:r>
              <a:rPr lang="en-US" dirty="0" smtClean="0">
                <a:solidFill>
                  <a:srgbClr val="FF0000"/>
                </a:solidFill>
              </a:rPr>
              <a:t>peasants give a month worth of work to build roads/walls for free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339" name="Picture 3" descr="C:\Documents and Settings\rmajews\Local Settings\Temporary Internet Files\Content.IE5\G10JIADE\MC9000451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0" y="298450"/>
            <a:ext cx="1787525" cy="1633538"/>
          </a:xfrm>
          <a:prstGeom prst="rect">
            <a:avLst/>
          </a:prstGeom>
          <a:noFill/>
        </p:spPr>
      </p:pic>
      <p:pic>
        <p:nvPicPr>
          <p:cNvPr id="14341" name="Picture 5" descr="C:\Documents and Settings\rmajews\Local Settings\Temporary Internet Files\Content.IE5\JOFXOYLI\MC9001952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4075" y="5262563"/>
            <a:ext cx="1908175" cy="1647825"/>
          </a:xfrm>
          <a:prstGeom prst="rect">
            <a:avLst/>
          </a:prstGeom>
          <a:noFill/>
        </p:spPr>
      </p:pic>
      <p:pic>
        <p:nvPicPr>
          <p:cNvPr id="14342" name="Picture 6" descr="C:\Documents and Settings\rmajews\Local Settings\Temporary Internet Files\Content.IE5\MDT775A7\MC90004515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4975" y="5248275"/>
            <a:ext cx="1339850" cy="1820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Service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 in China the government rewarded people with a </a:t>
            </a:r>
            <a:r>
              <a:rPr lang="en-US" dirty="0" smtClean="0">
                <a:solidFill>
                  <a:srgbClr val="FF0000"/>
                </a:solidFill>
              </a:rPr>
              <a:t>civic service job  </a:t>
            </a:r>
            <a:r>
              <a:rPr lang="en-US" dirty="0" smtClean="0"/>
              <a:t>if they scored well on a </a:t>
            </a:r>
            <a:r>
              <a:rPr lang="en-US" dirty="0" smtClean="0">
                <a:solidFill>
                  <a:srgbClr val="FF0000"/>
                </a:solidFill>
              </a:rPr>
              <a:t>exam </a:t>
            </a:r>
            <a:r>
              <a:rPr lang="en-US" dirty="0" smtClean="0"/>
              <a:t>dealing with their “</a:t>
            </a:r>
            <a:r>
              <a:rPr lang="en-US" dirty="0" smtClean="0">
                <a:solidFill>
                  <a:srgbClr val="FF0000"/>
                </a:solidFill>
              </a:rPr>
              <a:t>knowledge of Confucianism.” (honesty, justice, respect etc)</a:t>
            </a:r>
          </a:p>
          <a:p>
            <a:endParaRPr lang="en-US" dirty="0" smtClean="0"/>
          </a:p>
          <a:p>
            <a:r>
              <a:rPr lang="en-US" dirty="0" smtClean="0"/>
              <a:t>However sometimes friends would be rewarded jobs and few peasant could afford to educate their sons to pass the test.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 descr="C:\Documents and Settings\rmajews\Local Settings\Temporary Internet Files\Content.IE5\4Y4LHFWT\MC9004368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457200"/>
            <a:ext cx="771525" cy="1828800"/>
          </a:xfrm>
          <a:prstGeom prst="rect">
            <a:avLst/>
          </a:prstGeom>
          <a:noFill/>
        </p:spPr>
      </p:pic>
      <p:pic>
        <p:nvPicPr>
          <p:cNvPr id="22531" name="Picture 3" descr="C:\Documents and Settings\rmajews\Local Settings\Temporary Internet Files\Content.IE5\G10JIADE\MC9004360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0238" y="5359400"/>
            <a:ext cx="1841500" cy="1111250"/>
          </a:xfrm>
          <a:prstGeom prst="rect">
            <a:avLst/>
          </a:prstGeom>
          <a:noFill/>
        </p:spPr>
      </p:pic>
      <p:pic>
        <p:nvPicPr>
          <p:cNvPr id="22532" name="Picture 4" descr="C:\Documents and Settings\rmajews\Local Settings\Temporary Internet Files\Content.IE5\OOTW171D\MC90044560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105400"/>
            <a:ext cx="1784909" cy="1558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made the Han Dynasty so GREAT? (rise to power)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China had many dynasties but one of the greatest on was called the Han around 202 BCE to 220 CE.</a:t>
            </a:r>
          </a:p>
          <a:p>
            <a:r>
              <a:rPr lang="en-US" dirty="0" smtClean="0"/>
              <a:t>They created the </a:t>
            </a:r>
            <a:r>
              <a:rPr lang="en-US" dirty="0" smtClean="0">
                <a:solidFill>
                  <a:srgbClr val="FF0000"/>
                </a:solidFill>
              </a:rPr>
              <a:t>silk road, built defensive walls, </a:t>
            </a:r>
            <a:r>
              <a:rPr lang="en-US" dirty="0" smtClean="0"/>
              <a:t>empire compass, papermaking , and many other useful inventions.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Strong leaders and army at first </a:t>
            </a:r>
          </a:p>
          <a:p>
            <a:endParaRPr lang="en-US" dirty="0"/>
          </a:p>
        </p:txBody>
      </p:sp>
      <p:pic>
        <p:nvPicPr>
          <p:cNvPr id="19458" name="Picture 2" descr="C:\Documents and Settings\rmajews\Local Settings\Temporary Internet Files\Content.IE5\MDT775A7\MC9003662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2025" y="5562600"/>
            <a:ext cx="1831975" cy="1111250"/>
          </a:xfrm>
          <a:prstGeom prst="rect">
            <a:avLst/>
          </a:prstGeom>
          <a:noFill/>
        </p:spPr>
      </p:pic>
      <p:pic>
        <p:nvPicPr>
          <p:cNvPr id="19459" name="Picture 3" descr="C:\Documents and Settings\rmajews\Local Settings\Temporary Internet Files\Content.IE5\VYDFPFRI\MC9000451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5375" y="5229225"/>
            <a:ext cx="1676400" cy="1230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was </a:t>
            </a:r>
            <a:r>
              <a:rPr lang="en-US" b="1" dirty="0" smtClean="0"/>
              <a:t>very </a:t>
            </a:r>
            <a:r>
              <a:rPr lang="en-US" b="1" dirty="0" smtClean="0">
                <a:solidFill>
                  <a:srgbClr val="FF0000"/>
                </a:solidFill>
              </a:rPr>
              <a:t>highly populated </a:t>
            </a:r>
            <a:r>
              <a:rPr lang="en-US" dirty="0" smtClean="0"/>
              <a:t>(even back then).  </a:t>
            </a:r>
            <a:r>
              <a:rPr lang="en-US" b="1" dirty="0" smtClean="0">
                <a:solidFill>
                  <a:srgbClr val="FF0000"/>
                </a:solidFill>
              </a:rPr>
              <a:t>Women were not treated equally </a:t>
            </a:r>
            <a:r>
              <a:rPr lang="en-US" dirty="0" smtClean="0"/>
              <a:t>to men.  </a:t>
            </a:r>
          </a:p>
          <a:p>
            <a:endParaRPr lang="en-US" dirty="0"/>
          </a:p>
        </p:txBody>
      </p:sp>
      <p:pic>
        <p:nvPicPr>
          <p:cNvPr id="6" name="Picture 5" descr="220px-Hui_Tsung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124200"/>
            <a:ext cx="5181600" cy="32639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rgbClr val="92D050"/>
      </a:dk1>
      <a:lt1>
        <a:srgbClr val="2F3B48"/>
      </a:lt1>
      <a:dk2>
        <a:srgbClr val="92D050"/>
      </a:dk2>
      <a:lt2>
        <a:srgbClr val="F272A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394</Words>
  <Application>Microsoft Office PowerPoint</Application>
  <PresentationFormat>On-screen Show (4:3)</PresentationFormat>
  <Paragraphs>42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HAN DYNASTY</vt:lpstr>
      <vt:lpstr>China land boundaries</vt:lpstr>
      <vt:lpstr>3 major beliefs </vt:lpstr>
      <vt:lpstr>The 3 major beliefs</vt:lpstr>
      <vt:lpstr>CHINA</vt:lpstr>
      <vt:lpstr>Government.</vt:lpstr>
      <vt:lpstr>Civil Service Jobs</vt:lpstr>
      <vt:lpstr>What made the Han Dynasty so GREAT? (rise to power)</vt:lpstr>
      <vt:lpstr>Slide 9</vt:lpstr>
      <vt:lpstr>Why did the Han dynasty Fall?</vt:lpstr>
      <vt:lpstr>Compare and Contrast</vt:lpstr>
      <vt:lpstr>Videos</vt:lpstr>
      <vt:lpstr>Slide 13</vt:lpstr>
    </vt:vector>
  </TitlesOfParts>
  <Company>OPSD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 DYNASTY</dc:title>
  <dc:creator>zangle</dc:creator>
  <cp:lastModifiedBy>opsd</cp:lastModifiedBy>
  <cp:revision>16</cp:revision>
  <dcterms:created xsi:type="dcterms:W3CDTF">2014-10-07T16:11:15Z</dcterms:created>
  <dcterms:modified xsi:type="dcterms:W3CDTF">2014-11-11T17:17:09Z</dcterms:modified>
</cp:coreProperties>
</file>