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78" y="2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656ADF3E-2AC2-46CE-86B1-BE0D47A8293F}" type="datetimeFigureOut">
              <a:rPr lang="en-US" smtClean="0"/>
              <a:pPr/>
              <a:t>5/24/2018</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85FFFA21-9E44-4557-9B24-5B285EF2AB14}"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6ADF3E-2AC2-46CE-86B1-BE0D47A8293F}" type="datetimeFigureOut">
              <a:rPr lang="en-US" smtClean="0"/>
              <a:pPr/>
              <a:t>5/24/2018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FFFA21-9E44-4557-9B24-5B285EF2AB1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6ADF3E-2AC2-46CE-86B1-BE0D47A8293F}" type="datetimeFigureOut">
              <a:rPr lang="en-US" smtClean="0"/>
              <a:pPr/>
              <a:t>5/24/2018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FFFA21-9E44-4557-9B24-5B285EF2AB1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6ADF3E-2AC2-46CE-86B1-BE0D47A8293F}" type="datetimeFigureOut">
              <a:rPr lang="en-US" smtClean="0"/>
              <a:pPr/>
              <a:t>5/24/2018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FFFA21-9E44-4557-9B24-5B285EF2AB1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56ADF3E-2AC2-46CE-86B1-BE0D47A8293F}" type="datetimeFigureOut">
              <a:rPr lang="en-US" smtClean="0"/>
              <a:pPr/>
              <a:t>5/24/2018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85FFFA21-9E44-4557-9B24-5B285EF2AB14}"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56ADF3E-2AC2-46CE-86B1-BE0D47A8293F}" type="datetimeFigureOut">
              <a:rPr lang="en-US" smtClean="0"/>
              <a:pPr/>
              <a:t>5/24/2018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5FFFA21-9E44-4557-9B24-5B285EF2AB1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56ADF3E-2AC2-46CE-86B1-BE0D47A8293F}" type="datetimeFigureOut">
              <a:rPr lang="en-US" smtClean="0"/>
              <a:pPr/>
              <a:t>5/24/2018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5FFFA21-9E44-4557-9B24-5B285EF2AB1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56ADF3E-2AC2-46CE-86B1-BE0D47A8293F}" type="datetimeFigureOut">
              <a:rPr lang="en-US" smtClean="0"/>
              <a:pPr/>
              <a:t>5/24/2018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5FFFA21-9E44-4557-9B24-5B285EF2AB1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6ADF3E-2AC2-46CE-86B1-BE0D47A8293F}" type="datetimeFigureOut">
              <a:rPr lang="en-US" smtClean="0"/>
              <a:pPr/>
              <a:t>5/24/2018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5FFFA21-9E44-4557-9B24-5B285EF2AB1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56ADF3E-2AC2-46CE-86B1-BE0D47A8293F}" type="datetimeFigureOut">
              <a:rPr lang="en-US" smtClean="0"/>
              <a:pPr/>
              <a:t>5/24/2018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5FFFA21-9E44-4557-9B24-5B285EF2AB1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56ADF3E-2AC2-46CE-86B1-BE0D47A8293F}" type="datetimeFigureOut">
              <a:rPr lang="en-US" smtClean="0"/>
              <a:pPr/>
              <a:t>5/24/2018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5FFFA21-9E44-4557-9B24-5B285EF2AB1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56ADF3E-2AC2-46CE-86B1-BE0D47A8293F}" type="datetimeFigureOut">
              <a:rPr lang="en-US" smtClean="0"/>
              <a:pPr/>
              <a:t>5/24/2018</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5FFFA21-9E44-4557-9B24-5B285EF2AB14}"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www.historyplace.com/worldhistory/genocide/armenians.htm" TargetMode="External"/><Relationship Id="rId3" Type="http://schemas.openxmlformats.org/officeDocument/2006/relationships/hyperlink" Target="http://www.historyplace.com/worldhistory/genocide/rwanda.htm" TargetMode="External"/><Relationship Id="rId7" Type="http://schemas.openxmlformats.org/officeDocument/2006/relationships/hyperlink" Target="http://www.historyplace.com/worldhistory/genocide/stalin.htm" TargetMode="External"/><Relationship Id="rId2" Type="http://schemas.openxmlformats.org/officeDocument/2006/relationships/hyperlink" Target="http://www.historyplace.com/worldhistory/genocide/bosnia.htm" TargetMode="External"/><Relationship Id="rId1" Type="http://schemas.openxmlformats.org/officeDocument/2006/relationships/slideLayout" Target="../slideLayouts/slideLayout2.xml"/><Relationship Id="rId6" Type="http://schemas.openxmlformats.org/officeDocument/2006/relationships/hyperlink" Target="http://www.historyplace.com/worldhistory/genocide/nanking.htm" TargetMode="External"/><Relationship Id="rId5" Type="http://schemas.openxmlformats.org/officeDocument/2006/relationships/hyperlink" Target="http://www.historyplace.com/worldhistory/genocide/holocaust.htm" TargetMode="External"/><Relationship Id="rId4" Type="http://schemas.openxmlformats.org/officeDocument/2006/relationships/hyperlink" Target="http://www.historyplace.com/worldhistory/genocide/pol-pot.htm"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www.historyplace.com/worldhistory/genocide/armenians.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historyplace.com/worldhistory/genocide/stalin.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historyplace.com/worldhistory/genocide/nanking.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historyplace.com/worldhistory/genocide/holocaust.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historyplace.com/worldhistory/genocide/pol-pot.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history.com/topics/rwandan-genocide/videos" TargetMode="External"/><Relationship Id="rId2" Type="http://schemas.openxmlformats.org/officeDocument/2006/relationships/hyperlink" Target="http://www.historyplace.com/worldhistory/genocide/rwanda.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historyplace.com/worldhistory/genocide/bosnia.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Genocide in the 20</a:t>
            </a:r>
            <a:r>
              <a:rPr lang="en-US" baseline="30000" dirty="0" smtClean="0"/>
              <a:t>th</a:t>
            </a:r>
            <a:r>
              <a:rPr lang="en-US" dirty="0" smtClean="0"/>
              <a:t> century</a:t>
            </a:r>
            <a:endParaRPr lang="en-US" dirty="0"/>
          </a:p>
        </p:txBody>
      </p:sp>
      <p:sp>
        <p:nvSpPr>
          <p:cNvPr id="3" name="Subtitle 2"/>
          <p:cNvSpPr>
            <a:spLocks noGrp="1"/>
          </p:cNvSpPr>
          <p:nvPr>
            <p:ph type="subTitle" idx="1"/>
          </p:nvPr>
        </p:nvSpPr>
        <p:spPr>
          <a:xfrm>
            <a:off x="1371600" y="3352800"/>
            <a:ext cx="6400800" cy="3048000"/>
          </a:xfrm>
        </p:spPr>
        <p:txBody>
          <a:bodyPr>
            <a:normAutofit lnSpcReduction="10000"/>
          </a:bodyPr>
          <a:lstStyle/>
          <a:p>
            <a:r>
              <a:rPr lang="en-US" baseline="-25000" dirty="0" smtClean="0"/>
              <a:t>“</a:t>
            </a:r>
            <a:r>
              <a:rPr lang="en-US" dirty="0" smtClean="0"/>
              <a:t> I witnessed the gruesome workings of the machinery of death; gear meshed with gear, like clockwork ”</a:t>
            </a:r>
          </a:p>
          <a:p>
            <a:r>
              <a:rPr lang="en-US" i="1" dirty="0" smtClean="0"/>
              <a:t>Adolf Eichmann's holocaust prison memoirs</a:t>
            </a:r>
            <a:endParaRPr lang="en-US" dirty="0" smtClean="0"/>
          </a:p>
          <a:p>
            <a:r>
              <a:rPr lang="en-US" dirty="0" smtClean="0"/>
              <a:t/>
            </a:r>
            <a:br>
              <a:rPr lang="en-US" dirty="0" smtClean="0"/>
            </a:br>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study genocide</a:t>
            </a:r>
            <a:endParaRPr lang="en-US" dirty="0"/>
          </a:p>
        </p:txBody>
      </p:sp>
      <p:sp>
        <p:nvSpPr>
          <p:cNvPr id="3" name="Content Placeholder 2"/>
          <p:cNvSpPr>
            <a:spLocks noGrp="1"/>
          </p:cNvSpPr>
          <p:nvPr>
            <p:ph idx="1"/>
          </p:nvPr>
        </p:nvSpPr>
        <p:spPr/>
        <p:txBody>
          <a:bodyPr>
            <a:normAutofit lnSpcReduction="10000"/>
          </a:bodyPr>
          <a:lstStyle/>
          <a:p>
            <a:r>
              <a:rPr lang="en-US" dirty="0" smtClean="0"/>
              <a:t>Even though the words have been stated over and over again </a:t>
            </a:r>
            <a:r>
              <a:rPr lang="en-US" sz="4300" b="1" dirty="0" smtClean="0"/>
              <a:t>never again </a:t>
            </a:r>
            <a:r>
              <a:rPr lang="en-US" dirty="0" smtClean="0"/>
              <a:t>it has still occurred in modern day. However the goal </a:t>
            </a:r>
            <a:r>
              <a:rPr lang="en-US" dirty="0"/>
              <a:t>i</a:t>
            </a:r>
            <a:r>
              <a:rPr lang="en-US" dirty="0" smtClean="0"/>
              <a:t>s to understand what causes it and how to stop it. One think we all need to be aware of and </a:t>
            </a:r>
          </a:p>
          <a:p>
            <a:pPr>
              <a:buNone/>
            </a:pPr>
            <a:r>
              <a:rPr lang="en-US" dirty="0"/>
              <a:t>	</a:t>
            </a:r>
            <a:r>
              <a:rPr lang="en-US" b="1" dirty="0" smtClean="0"/>
              <a:t>understand is the role of perpetrators (killers), victims and </a:t>
            </a:r>
            <a:r>
              <a:rPr lang="en-US" sz="4800" b="1" dirty="0" smtClean="0"/>
              <a:t>bystanders</a:t>
            </a:r>
            <a:r>
              <a:rPr lang="en-US" b="1" dirty="0" smtClean="0"/>
              <a:t>, as well as the international </a:t>
            </a:r>
            <a:r>
              <a:rPr lang="en-US" sz="5400" b="1" dirty="0" smtClean="0"/>
              <a:t>press</a:t>
            </a:r>
            <a:r>
              <a:rPr lang="en-US" b="1" dirty="0" smtClean="0"/>
              <a:t>.</a:t>
            </a:r>
            <a:r>
              <a:rPr lang="en-US" dirty="0" smtClean="0"/>
              <a:t/>
            </a:r>
            <a:br>
              <a:rPr lang="en-US" dirty="0" smtClean="0"/>
            </a:b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genocide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 systematic killing of an entire people</a:t>
            </a:r>
          </a:p>
          <a:p>
            <a:endParaRPr lang="en-US" dirty="0" smtClean="0"/>
          </a:p>
          <a:p>
            <a:r>
              <a:rPr lang="en-US" dirty="0" smtClean="0"/>
              <a:t>In 1948, the United Nations declared genocide to be an international crime.</a:t>
            </a:r>
          </a:p>
          <a:p>
            <a:endParaRPr lang="en-US" dirty="0"/>
          </a:p>
          <a:p>
            <a:r>
              <a:rPr lang="en-US" dirty="0" smtClean="0"/>
              <a:t>Examples: Sudan (do we want to include them?)</a:t>
            </a:r>
          </a:p>
          <a:p>
            <a:r>
              <a:rPr lang="en-US" dirty="0" smtClean="0">
                <a:hlinkClick r:id="rId2"/>
              </a:rPr>
              <a:t>Bosnia-Herzegovina: 1992-1995 - 200,000 Deaths</a:t>
            </a:r>
            <a:r>
              <a:rPr lang="en-US" dirty="0" smtClean="0"/>
              <a:t> </a:t>
            </a:r>
          </a:p>
          <a:p>
            <a:r>
              <a:rPr lang="en-US" dirty="0" smtClean="0">
                <a:hlinkClick r:id="rId3"/>
              </a:rPr>
              <a:t>Rwanda: 1994 - 800,000 Deaths</a:t>
            </a:r>
            <a:r>
              <a:rPr lang="en-US" dirty="0" smtClean="0"/>
              <a:t> </a:t>
            </a:r>
          </a:p>
          <a:p>
            <a:r>
              <a:rPr lang="en-US" dirty="0" smtClean="0">
                <a:hlinkClick r:id="rId4"/>
              </a:rPr>
              <a:t>Pol Pot in Cambodia: 1975-1979 - 2,000,000 Deaths</a:t>
            </a:r>
            <a:r>
              <a:rPr lang="en-US" dirty="0" smtClean="0"/>
              <a:t> </a:t>
            </a:r>
          </a:p>
          <a:p>
            <a:r>
              <a:rPr lang="en-US" dirty="0" smtClean="0">
                <a:hlinkClick r:id="rId5"/>
              </a:rPr>
              <a:t>Nazi Holocaust: 1938-1945 - 6,000,000 Deaths</a:t>
            </a:r>
            <a:r>
              <a:rPr lang="en-US" dirty="0" smtClean="0"/>
              <a:t> </a:t>
            </a:r>
          </a:p>
          <a:p>
            <a:r>
              <a:rPr lang="en-US" dirty="0" smtClean="0">
                <a:hlinkClick r:id="rId6"/>
              </a:rPr>
              <a:t>Rape of Nanking: 1937-1938 - 300,000 Deaths</a:t>
            </a:r>
            <a:r>
              <a:rPr lang="en-US" dirty="0" smtClean="0"/>
              <a:t> </a:t>
            </a:r>
          </a:p>
          <a:p>
            <a:r>
              <a:rPr lang="en-US" dirty="0" smtClean="0">
                <a:hlinkClick r:id="rId7"/>
              </a:rPr>
              <a:t>Stalin's Forced Famine: 1932-1933 - 7,000,000 Deaths</a:t>
            </a:r>
            <a:r>
              <a:rPr lang="en-US" dirty="0" smtClean="0"/>
              <a:t> </a:t>
            </a:r>
          </a:p>
          <a:p>
            <a:r>
              <a:rPr lang="en-US" dirty="0" smtClean="0">
                <a:hlinkClick r:id="rId8"/>
              </a:rPr>
              <a:t>Armenians in Turkey: 1915-1918 - 1,500,000 Deaths</a:t>
            </a:r>
            <a:r>
              <a:rPr lang="en-US" dirty="0" smtClean="0"/>
              <a: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hlinkClick r:id="rId2"/>
              </a:rPr>
              <a:t>Armenians in Turkey: 1915-1918 - 1,500,000 Deaths</a:t>
            </a:r>
            <a:r>
              <a:rPr lang="en-US" dirty="0" smtClean="0"/>
              <a:t>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In 1915, leaders of the Turkish government set in motion a plan to expel and massacre Armenians living in the Ottoman Empire. Though reports vary, most sources agree that there were about 2 million Armenians in the Ottoman Empire at the time of the massacre. By the early 1920s, when the massacres and deportations finally ended, some 1.5 million of Turkey’s Armenians were dead, with many more forcibly removed from the country.</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hlinkClick r:id="rId2"/>
              </a:rPr>
              <a:t>Stalin's Forced Famine: 1932-1933 - 7,000,000 Deaths</a:t>
            </a:r>
            <a:r>
              <a:rPr lang="en-US" dirty="0" smtClean="0"/>
              <a:t>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Joseph Stalin, leader of the Soviet Union, set in motion events designed to cause a famine in the Ukraine to destroy the people there seeking independence from his rule. As a result, an estimated 7,000,000 persons perished in this farming area, known as the breadbasket of Europe, with the people deprived of the food they had grown with their own hands.</a:t>
            </a:r>
          </a:p>
          <a:p>
            <a:r>
              <a:rPr lang="en-US" dirty="0" smtClean="0"/>
              <a:t>http://www.youtube.com/watch?v=7QupijTjTQQ</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hlinkClick r:id="rId2"/>
              </a:rPr>
              <a:t>Rape of Nanking: 1937-1938 - 300,000 Deaths</a:t>
            </a:r>
            <a:r>
              <a:rPr lang="en-US" dirty="0" smtClean="0"/>
              <a:t>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late 1937, over a period of six weeks, Imperial Japanese Army forces brutally murdered hundreds of thousands of people--including both soldiers and civilians--in the Chinese city of Nanking (or Nanjing). The horrific events are known as the Nanking Massacre or the Rape of Nanking, as between 20,000 and 80,000 women were sexually assaulted. Nanking, then the capital of Nationalist China, was left in ruins, and it would take decades for the city and its citizens to recover from the savage attacks. </a:t>
            </a:r>
          </a:p>
          <a:p>
            <a:r>
              <a:rPr lang="en-US" smtClean="0"/>
              <a:t>http://www.youtube.com/watch?v=K2wFsu_O490&amp;feature=youtu.be</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hlinkClick r:id="rId2"/>
              </a:rPr>
              <a:t>Nazi Holocaust: 1938-1945 - 6,000,000 Deaths</a:t>
            </a:r>
            <a:r>
              <a:rPr lang="en-US" dirty="0" smtClean="0"/>
              <a:t>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The systematic policy of racial extermination carried out against Jews by the Nazis in Europe during World War II stands out as one of history’s most horrifying events. This assault upon Europe’s Jewry began when Hitler came to power in 1933 and culminated in the terrible orchestration of the ‘Final Solution to the Jewish Question in Europe’, in which six million Jews were killed.</a:t>
            </a:r>
            <a:br>
              <a:rPr lang="en-US" dirty="0" smtClean="0"/>
            </a:br>
            <a:r>
              <a:rPr lang="en-US" dirty="0" smtClean="0"/>
              <a:t/>
            </a:r>
            <a:br>
              <a:rPr lang="en-US" dirty="0" smtClean="0"/>
            </a:br>
            <a:r>
              <a:rPr lang="en-US" dirty="0" smtClean="0"/>
              <a:t>http://www.history.co.uk/explore-history/ww2/genocide/video.html</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hlinkClick r:id="rId2"/>
              </a:rPr>
              <a:t>Pol Pot in Cambodia: 1975-1979 - 2,000,000 Deaths</a:t>
            </a:r>
            <a:r>
              <a:rPr lang="en-US" dirty="0" smtClean="0"/>
              <a:t> </a:t>
            </a:r>
            <a:br>
              <a:rPr lang="en-US" dirty="0" smtClean="0"/>
            </a:br>
            <a:endParaRPr lang="en-US" dirty="0"/>
          </a:p>
        </p:txBody>
      </p:sp>
      <p:sp>
        <p:nvSpPr>
          <p:cNvPr id="3" name="Content Placeholder 2"/>
          <p:cNvSpPr>
            <a:spLocks noGrp="1"/>
          </p:cNvSpPr>
          <p:nvPr>
            <p:ph idx="1"/>
          </p:nvPr>
        </p:nvSpPr>
        <p:spPr/>
        <p:txBody>
          <a:bodyPr/>
          <a:lstStyle/>
          <a:p>
            <a:r>
              <a:rPr lang="en-US" dirty="0" smtClean="0"/>
              <a:t>An attempt by Khmer Rouge leader Pol Pot to form a Communist peasant farming society resulted in the deaths of 25 percent of the country's population from starvation, overwork and executions.</a:t>
            </a:r>
          </a:p>
          <a:p>
            <a:r>
              <a:rPr lang="en-US" dirty="0" smtClean="0"/>
              <a:t> </a:t>
            </a:r>
          </a:p>
          <a:p>
            <a:r>
              <a:rPr lang="en-US" dirty="0" smtClean="0"/>
              <a:t>http://www.youtube.com/watch?v=KxAUcRuLjUM</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hlinkClick r:id="rId2"/>
              </a:rPr>
              <a:t>Rwanda: 1994 - 800,000 Deaths</a:t>
            </a:r>
            <a:r>
              <a:rPr lang="en-US" dirty="0" smtClean="0"/>
              <a:t> </a:t>
            </a:r>
            <a:br>
              <a:rPr lang="en-US" dirty="0" smtClean="0"/>
            </a:br>
            <a:endParaRPr lang="en-US" dirty="0"/>
          </a:p>
        </p:txBody>
      </p:sp>
      <p:sp>
        <p:nvSpPr>
          <p:cNvPr id="3" name="Content Placeholder 2"/>
          <p:cNvSpPr>
            <a:spLocks noGrp="1"/>
          </p:cNvSpPr>
          <p:nvPr>
            <p:ph idx="1"/>
          </p:nvPr>
        </p:nvSpPr>
        <p:spPr>
          <a:xfrm>
            <a:off x="457200" y="990600"/>
            <a:ext cx="8229600" cy="5135563"/>
          </a:xfrm>
        </p:spPr>
        <p:txBody>
          <a:bodyPr>
            <a:normAutofit fontScale="70000" lnSpcReduction="20000"/>
          </a:bodyPr>
          <a:lstStyle/>
          <a:p>
            <a:r>
              <a:rPr lang="en-US" dirty="0" smtClean="0"/>
              <a:t>From April to July 1994, members of the Hutu ethnic majority in the east-central African nation of Rwanda murdered as many as 800,000 people, mostly of the Tutsi minority. Begun by extreme Hutu nationalists in the capital of Kigali, the genocide spread throughout the country with staggering speed and brutality, as ordinary citizens were incited by local officials and the Hutu Power government to take up arms against their neighbors. By the time the Tutsi-led Rwandese Patriotic Front gained control of the country through a military offensive in early July, hundreds of thousands of Rwandans were dead and many more displaced from their homes. The RPF victory created 2 million more refugees (mainly Hutus) from Rwanda, exacerbating what had already become a full-blown humanitarian crisis.</a:t>
            </a:r>
          </a:p>
          <a:p>
            <a:endParaRPr lang="en-US" dirty="0"/>
          </a:p>
          <a:p>
            <a:endParaRPr lang="en-US" dirty="0" smtClean="0"/>
          </a:p>
          <a:p>
            <a:r>
              <a:rPr lang="en-US" dirty="0" smtClean="0">
                <a:hlinkClick r:id="rId3"/>
              </a:rPr>
              <a:t>http://www.history.com/topics/rwandan-genocide/videos#rwanda-background-to-genocide</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hlinkClick r:id="rId2"/>
              </a:rPr>
              <a:t>Bosnia-Herzegovina: 1992-1995 - 200,000 Deaths</a:t>
            </a:r>
            <a:r>
              <a:rPr lang="en-US" dirty="0" smtClean="0"/>
              <a:t>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April 1992, the government of the Yugoslav republic of Bosnia-Herzegovina declared its independence from Yugoslavia. Over the next several years, Bosnian Serb forces, with the backing of the Serb-dominated Yugoslav army, targeted both Bosniak (Bosnian Muslim) and Croatian civilians for atrocious crimes resulting in the deaths of some 100,000 people (80 percent Bosniak) by 1995. It was the worst act of genocide since the Nazi regime's destruction of some 6 million European Jews during World War II.</a:t>
            </a:r>
          </a:p>
          <a:p>
            <a:r>
              <a:rPr lang="en-US" dirty="0" smtClean="0"/>
              <a:t>http://www.youtube.com/watch?v=Ae_cTGvxYGI</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34</TotalTime>
  <Words>728</Words>
  <Application>Microsoft Office PowerPoint</Application>
  <PresentationFormat>On-screen Show (4:3)</PresentationFormat>
  <Paragraphs>42</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Book Antiqua</vt:lpstr>
      <vt:lpstr>Lucida Sans</vt:lpstr>
      <vt:lpstr>Wingdings</vt:lpstr>
      <vt:lpstr>Wingdings 2</vt:lpstr>
      <vt:lpstr>Wingdings 3</vt:lpstr>
      <vt:lpstr>Apex</vt:lpstr>
      <vt:lpstr>Genocide in the 20th century</vt:lpstr>
      <vt:lpstr>What is genocide</vt:lpstr>
      <vt:lpstr>Armenians in Turkey: 1915-1918 - 1,500,000 Deaths  </vt:lpstr>
      <vt:lpstr>Stalin's Forced Famine: 1932-1933 - 7,000,000 Deaths  </vt:lpstr>
      <vt:lpstr>Rape of Nanking: 1937-1938 - 300,000 Deaths  </vt:lpstr>
      <vt:lpstr>Nazi Holocaust: 1938-1945 - 6,000,000 Deaths  </vt:lpstr>
      <vt:lpstr>Pol Pot in Cambodia: 1975-1979 - 2,000,000 Deaths  </vt:lpstr>
      <vt:lpstr>Rwanda: 1994 - 800,000 Deaths  </vt:lpstr>
      <vt:lpstr>Bosnia-Herzegovina: 1992-1995 - 200,000 Deaths  </vt:lpstr>
      <vt:lpstr>Why do we study genocide</vt:lpstr>
    </vt:vector>
  </TitlesOfParts>
  <Company>OPSD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Genocide in the 20th century</dc:title>
  <dc:creator>zangle</dc:creator>
  <cp:lastModifiedBy>Majewski, Rosemary</cp:lastModifiedBy>
  <cp:revision>7</cp:revision>
  <dcterms:created xsi:type="dcterms:W3CDTF">2013-05-08T13:14:01Z</dcterms:created>
  <dcterms:modified xsi:type="dcterms:W3CDTF">2018-05-24T16:55:47Z</dcterms:modified>
</cp:coreProperties>
</file>