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0649C5-9CED-40E0-89F5-B3E55F641AED}" type="datetimeFigureOut">
              <a:rPr lang="en-US" smtClean="0"/>
              <a:t>1/25/2013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E1FBD2-49F4-4BDF-9BD8-C7C67595EC3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ainyquote.com/quotes/quotes/c/charlesdem137549.html" TargetMode="External"/><Relationship Id="rId3" Type="http://schemas.openxmlformats.org/officeDocument/2006/relationships/hyperlink" Target="http://en.wikipedia.org/wiki/Political_philosophy" TargetMode="External"/><Relationship Id="rId7" Type="http://schemas.openxmlformats.org/officeDocument/2006/relationships/hyperlink" Target="http://en.wikipedia.org/wiki/Constitution" TargetMode="External"/><Relationship Id="rId2" Type="http://schemas.openxmlformats.org/officeDocument/2006/relationships/hyperlink" Target="http://en.wikipedia.org/wiki/Fra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Government" TargetMode="External"/><Relationship Id="rId5" Type="http://schemas.openxmlformats.org/officeDocument/2006/relationships/hyperlink" Target="http://en.wikipedia.org/wiki/Separation_of_powers" TargetMode="External"/><Relationship Id="rId4" Type="http://schemas.openxmlformats.org/officeDocument/2006/relationships/hyperlink" Target="http://en.wikipedia.org/wiki/Age_of_Enlightenmen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yquote.com/quotes/quotes/v/voltaire16960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yquote.com/quotes/quotes/j/jeanjacqu147588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Enlightenment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look at the different views that were created  when you value human reasoning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eanjacquesroussea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0"/>
            <a:ext cx="7696200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 tooltip="France"/>
              </a:rPr>
              <a:t>A French</a:t>
            </a:r>
            <a:r>
              <a:rPr lang="en-US" dirty="0" smtClean="0"/>
              <a:t> social commentator and </a:t>
            </a:r>
            <a:r>
              <a:rPr lang="en-US" dirty="0" smtClean="0">
                <a:hlinkClick r:id="rId3" tooltip="Political philosophy"/>
              </a:rPr>
              <a:t>political thinker</a:t>
            </a:r>
            <a:r>
              <a:rPr lang="en-US" dirty="0" smtClean="0"/>
              <a:t> who lived during the </a:t>
            </a:r>
            <a:r>
              <a:rPr lang="en-US" dirty="0" smtClean="0">
                <a:hlinkClick r:id="rId4" tooltip="Age of Enlightenment"/>
              </a:rPr>
              <a:t>Enlightenment</a:t>
            </a:r>
            <a:r>
              <a:rPr lang="en-US" dirty="0" smtClean="0"/>
              <a:t>. He is famous for his articulation of the theory of </a:t>
            </a:r>
            <a:r>
              <a:rPr lang="en-US" dirty="0" smtClean="0">
                <a:hlinkClick r:id="rId5" tooltip="Separation of powers"/>
              </a:rPr>
              <a:t>separation of powers</a:t>
            </a:r>
            <a:r>
              <a:rPr lang="en-US" dirty="0" smtClean="0"/>
              <a:t>, which is taken for granted in modern discussions of </a:t>
            </a:r>
            <a:r>
              <a:rPr lang="en-US" dirty="0" smtClean="0">
                <a:hlinkClick r:id="rId6" tooltip="Government"/>
              </a:rPr>
              <a:t>government</a:t>
            </a:r>
            <a:r>
              <a:rPr lang="en-US" dirty="0" smtClean="0"/>
              <a:t> and implemented in many </a:t>
            </a:r>
            <a:r>
              <a:rPr lang="en-US" dirty="0" smtClean="0">
                <a:hlinkClick r:id="rId7" tooltip="Constitution"/>
              </a:rPr>
              <a:t>constitutions</a:t>
            </a:r>
            <a:r>
              <a:rPr lang="en-US" dirty="0" smtClean="0"/>
              <a:t> throughout the world</a:t>
            </a:r>
          </a:p>
          <a:p>
            <a:endParaRPr lang="en-US" dirty="0" smtClean="0"/>
          </a:p>
          <a:p>
            <a:r>
              <a:rPr lang="en-US" dirty="0" smtClean="0">
                <a:hlinkClick r:id="rId8" tooltip="view quote"/>
              </a:rPr>
              <a:t>“In </a:t>
            </a:r>
            <a:r>
              <a:rPr lang="en-US" dirty="0">
                <a:hlinkClick r:id="rId8" tooltip="view quote"/>
              </a:rPr>
              <a:t>most things success depends on knowing how long it takes to succeed</a:t>
            </a:r>
            <a:r>
              <a:rPr lang="en-US" dirty="0" smtClean="0">
                <a:hlinkClick r:id="rId8" tooltip="view quote"/>
              </a:rPr>
              <a:t>.</a:t>
            </a:r>
            <a:r>
              <a:rPr lang="en-US" dirty="0" smtClean="0"/>
              <a:t>”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Montesquieu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ron-de-Montesquieu-Quotes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533400"/>
            <a:ext cx="8077200" cy="5943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Age of Enlightenment</a:t>
            </a:r>
            <a:r>
              <a:rPr lang="en-US" dirty="0" smtClean="0"/>
              <a:t> (or simply the </a:t>
            </a:r>
            <a:r>
              <a:rPr lang="en-US" b="1" dirty="0" smtClean="0"/>
              <a:t>Enlightenment</a:t>
            </a:r>
            <a:r>
              <a:rPr lang="en-US" dirty="0" smtClean="0"/>
              <a:t> or </a:t>
            </a:r>
            <a:r>
              <a:rPr lang="en-US" b="1" dirty="0" smtClean="0"/>
              <a:t>Age of Reason</a:t>
            </a:r>
            <a:r>
              <a:rPr lang="en-US" dirty="0" smtClean="0"/>
              <a:t>) was a</a:t>
            </a:r>
            <a:r>
              <a:rPr lang="en-US" b="1" dirty="0" smtClean="0"/>
              <a:t> cultural movement </a:t>
            </a:r>
            <a:r>
              <a:rPr lang="en-US" dirty="0" smtClean="0"/>
              <a:t>of intellectuals in the 17th and 18th centuries</a:t>
            </a:r>
          </a:p>
          <a:p>
            <a:endParaRPr lang="en-US" dirty="0"/>
          </a:p>
          <a:p>
            <a:r>
              <a:rPr lang="en-US" dirty="0" smtClean="0"/>
              <a:t>By placing value on human reasoning it created….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*Applied reason to the human world</a:t>
            </a:r>
          </a:p>
          <a:p>
            <a:endParaRPr lang="en-US" dirty="0" smtClean="0"/>
          </a:p>
          <a:p>
            <a:r>
              <a:rPr lang="en-US" dirty="0" smtClean="0"/>
              <a:t>*Stimulated Religious tolerance</a:t>
            </a:r>
          </a:p>
          <a:p>
            <a:endParaRPr lang="en-US" dirty="0" smtClean="0"/>
          </a:p>
          <a:p>
            <a:r>
              <a:rPr lang="en-US" dirty="0" smtClean="0"/>
              <a:t>*Fueled world-wide democratic revolutions (huge)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a look at a couple of the major philosophers and their ideas on the world that have influenced us even today,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widely known as the 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Father of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Classical Liberalism, was an English philosopher and physician regarded as one of the most influential of Enlightenment thinkers.</a:t>
            </a: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“ I have always thought the actions of men the best interpreters of their thoughts.”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Locke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ohn-Locke-Quotes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8305800" cy="6019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Voltaire</a:t>
            </a:r>
            <a:r>
              <a:rPr lang="en-US" dirty="0" smtClean="0"/>
              <a:t> was a French writer, historian and philosopher famous for his wit, his attacks on the established Catholic Church, and his advocacy of</a:t>
            </a:r>
            <a:r>
              <a:rPr lang="en-US" dirty="0" smtClean="0"/>
              <a:t> f</a:t>
            </a:r>
            <a:r>
              <a:rPr lang="en-US" dirty="0" smtClean="0"/>
              <a:t>reedom of religion, freedom of expression and separation of church and state.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>
                <a:hlinkClick r:id="rId2" tooltip="view quote"/>
              </a:rPr>
              <a:t>Anyone who has the power to make you believe absurdities has the power to make you commit injustices</a:t>
            </a:r>
            <a:r>
              <a:rPr lang="en-US" dirty="0" smtClean="0">
                <a:hlinkClick r:id="rId2" tooltip="view quote"/>
              </a:rPr>
              <a:t>.</a:t>
            </a:r>
            <a:r>
              <a:rPr lang="en-US" dirty="0" smtClean="0"/>
              <a:t>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Voltaire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olar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6106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 political philosophy influenced the French Revolution as well as the overall development of modern political, sociological, and educational thought.</a:t>
            </a:r>
          </a:p>
          <a:p>
            <a:endParaRPr lang="en-US" dirty="0"/>
          </a:p>
          <a:p>
            <a:r>
              <a:rPr lang="en-US" dirty="0" smtClean="0">
                <a:hlinkClick r:id="rId2" tooltip="view quote"/>
              </a:rPr>
              <a:t>“Absolute </a:t>
            </a:r>
            <a:r>
              <a:rPr lang="en-US" dirty="0">
                <a:hlinkClick r:id="rId2" tooltip="view quote"/>
              </a:rPr>
              <a:t>silence leads to sadness. It is the image of death</a:t>
            </a:r>
            <a:r>
              <a:rPr lang="en-US" dirty="0" smtClean="0">
                <a:hlinkClick r:id="rId2" tooltip="view quote"/>
              </a:rPr>
              <a:t>.</a:t>
            </a:r>
            <a:r>
              <a:rPr lang="en-US" dirty="0" smtClean="0"/>
              <a:t>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Jean-Jacques Rousseau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301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Enlightenment </vt:lpstr>
      <vt:lpstr>Enlightenment</vt:lpstr>
      <vt:lpstr>The Effects</vt:lpstr>
      <vt:lpstr>Slide 4</vt:lpstr>
      <vt:lpstr>John Locke</vt:lpstr>
      <vt:lpstr>Slide 6</vt:lpstr>
      <vt:lpstr>Voltaire</vt:lpstr>
      <vt:lpstr>Slide 8</vt:lpstr>
      <vt:lpstr>Jean-Jacques Rousseau</vt:lpstr>
      <vt:lpstr>Slide 10</vt:lpstr>
      <vt:lpstr>Montesquieu</vt:lpstr>
      <vt:lpstr>Slide 12</vt:lpstr>
    </vt:vector>
  </TitlesOfParts>
  <Company>OPSD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</dc:title>
  <dc:creator>zangle</dc:creator>
  <cp:lastModifiedBy>zangle</cp:lastModifiedBy>
  <cp:revision>6</cp:revision>
  <dcterms:created xsi:type="dcterms:W3CDTF">2013-01-25T14:37:55Z</dcterms:created>
  <dcterms:modified xsi:type="dcterms:W3CDTF">2013-01-25T16:08:12Z</dcterms:modified>
</cp:coreProperties>
</file>