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2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EC96-0808-4938-85B0-49A9684765D6}" type="datetimeFigureOut">
              <a:rPr lang="en-US" smtClean="0"/>
              <a:pPr/>
              <a:t>3/25/2013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E6D4003-4097-4C67-8E18-2C6FC846C2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EC96-0808-4938-85B0-49A9684765D6}" type="datetimeFigureOut">
              <a:rPr lang="en-US" smtClean="0"/>
              <a:pPr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4003-4097-4C67-8E18-2C6FC846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EC96-0808-4938-85B0-49A9684765D6}" type="datetimeFigureOut">
              <a:rPr lang="en-US" smtClean="0"/>
              <a:pPr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4003-4097-4C67-8E18-2C6FC846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EC96-0808-4938-85B0-49A9684765D6}" type="datetimeFigureOut">
              <a:rPr lang="en-US" smtClean="0"/>
              <a:pPr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4003-4097-4C67-8E18-2C6FC846C2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EC96-0808-4938-85B0-49A9684765D6}" type="datetimeFigureOut">
              <a:rPr lang="en-US" smtClean="0"/>
              <a:pPr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E6D4003-4097-4C67-8E18-2C6FC846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EC96-0808-4938-85B0-49A9684765D6}" type="datetimeFigureOut">
              <a:rPr lang="en-US" smtClean="0"/>
              <a:pPr/>
              <a:t>3/25/2013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4003-4097-4C67-8E18-2C6FC846C2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EC96-0808-4938-85B0-49A9684765D6}" type="datetimeFigureOut">
              <a:rPr lang="en-US" smtClean="0"/>
              <a:pPr/>
              <a:t>3/25/2013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4003-4097-4C67-8E18-2C6FC846C2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EC96-0808-4938-85B0-49A9684765D6}" type="datetimeFigureOut">
              <a:rPr lang="en-US" smtClean="0"/>
              <a:pPr/>
              <a:t>3/25/2013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4003-4097-4C67-8E18-2C6FC846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EC96-0808-4938-85B0-49A9684765D6}" type="datetimeFigureOut">
              <a:rPr lang="en-US" smtClean="0"/>
              <a:pPr/>
              <a:t>3/25/2013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4003-4097-4C67-8E18-2C6FC846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EC96-0808-4938-85B0-49A9684765D6}" type="datetimeFigureOut">
              <a:rPr lang="en-US" smtClean="0"/>
              <a:pPr/>
              <a:t>3/25/2013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4003-4097-4C67-8E18-2C6FC846C2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EC96-0808-4938-85B0-49A9684765D6}" type="datetimeFigureOut">
              <a:rPr lang="en-US" smtClean="0"/>
              <a:pPr/>
              <a:t>3/25/2013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E6D4003-4097-4C67-8E18-2C6FC846C2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E3EC96-0808-4938-85B0-49A9684765D6}" type="datetimeFigureOut">
              <a:rPr lang="en-US" smtClean="0"/>
              <a:pPr/>
              <a:t>3/25/2013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E6D4003-4097-4C67-8E18-2C6FC846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Looking for details to help find a meaning and </a:t>
            </a:r>
            <a:r>
              <a:rPr lang="en-US" dirty="0" smtClean="0"/>
              <a:t>discover the opinion </a:t>
            </a:r>
            <a:r>
              <a:rPr lang="en-US" dirty="0" smtClean="0"/>
              <a:t>of </a:t>
            </a:r>
            <a:r>
              <a:rPr lang="en-US" dirty="0" smtClean="0"/>
              <a:t>cartoonists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Cartoon PowerPoint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Cartoon 3</a:t>
            </a:r>
            <a:endParaRPr lang="en-US" dirty="0"/>
          </a:p>
        </p:txBody>
      </p:sp>
      <p:pic>
        <p:nvPicPr>
          <p:cNvPr id="4" name="Content Placeholder 3" descr="urban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1" y="1600200"/>
            <a:ext cx="64770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Cartoon 4</a:t>
            </a:r>
            <a:endParaRPr lang="en-US" dirty="0"/>
          </a:p>
        </p:txBody>
      </p:sp>
      <p:pic>
        <p:nvPicPr>
          <p:cNvPr id="4" name="Content Placeholder 3" descr="urban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1" y="1600200"/>
            <a:ext cx="80772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Cartoon 5</a:t>
            </a:r>
            <a:endParaRPr lang="en-US" dirty="0"/>
          </a:p>
        </p:txBody>
      </p:sp>
      <p:pic>
        <p:nvPicPr>
          <p:cNvPr id="4" name="Content Placeholder 3" descr="urban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79248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Cartoon 6</a:t>
            </a:r>
            <a:endParaRPr lang="en-US" dirty="0"/>
          </a:p>
        </p:txBody>
      </p:sp>
      <p:pic>
        <p:nvPicPr>
          <p:cNvPr id="4" name="Content Placeholder 3" descr="urban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74676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Cartoon 7</a:t>
            </a:r>
            <a:endParaRPr lang="en-US" dirty="0"/>
          </a:p>
        </p:txBody>
      </p:sp>
      <p:pic>
        <p:nvPicPr>
          <p:cNvPr id="4" name="Content Placeholder 3" descr="urban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371600"/>
            <a:ext cx="61722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Cartoon 8</a:t>
            </a:r>
            <a:endParaRPr lang="en-US" dirty="0"/>
          </a:p>
        </p:txBody>
      </p:sp>
      <p:pic>
        <p:nvPicPr>
          <p:cNvPr id="4" name="Content Placeholder 3" descr="urban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8839200" cy="4876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Cartoon 9</a:t>
            </a:r>
            <a:endParaRPr lang="en-US" dirty="0"/>
          </a:p>
        </p:txBody>
      </p:sp>
      <p:pic>
        <p:nvPicPr>
          <p:cNvPr id="4" name="Content Placeholder 3" descr="urban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138362"/>
            <a:ext cx="7924800" cy="4033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Cartoon 10</a:t>
            </a:r>
            <a:endParaRPr lang="en-US" dirty="0"/>
          </a:p>
        </p:txBody>
      </p:sp>
      <p:pic>
        <p:nvPicPr>
          <p:cNvPr id="6" name="Content Placeholder 5" descr="urban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8382000" cy="5181600"/>
          </a:xfrm>
        </p:spPr>
      </p:pic>
      <p:pic>
        <p:nvPicPr>
          <p:cNvPr id="7" name="Picture 6" descr="urban6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job in class today…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 to create a document that examines the ten pictures around the classroom and addresses </a:t>
            </a:r>
            <a:r>
              <a:rPr lang="en-US" dirty="0" smtClean="0"/>
              <a:t>these </a:t>
            </a:r>
            <a:r>
              <a:rPr lang="en-US" dirty="0" smtClean="0"/>
              <a:t>three points</a:t>
            </a:r>
          </a:p>
          <a:p>
            <a:endParaRPr lang="en-US" dirty="0"/>
          </a:p>
          <a:p>
            <a:r>
              <a:rPr lang="en-US" dirty="0" smtClean="0"/>
              <a:t>1) time period and term (if applicable)</a:t>
            </a:r>
          </a:p>
          <a:p>
            <a:r>
              <a:rPr lang="en-US" dirty="0" smtClean="0"/>
              <a:t>2) Describe </a:t>
            </a:r>
            <a:r>
              <a:rPr lang="en-US" dirty="0" smtClean="0"/>
              <a:t>the Cartoon: What do you see?</a:t>
            </a:r>
            <a:endParaRPr lang="en-US" dirty="0" smtClean="0"/>
          </a:p>
          <a:p>
            <a:r>
              <a:rPr lang="en-US" dirty="0" smtClean="0"/>
              <a:t>3) Meaning of cartoon with Author’s Bias (opinion) underlined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Terms/events: militarism, urbanization, industrial revolution, nationalism, Imperialism, </a:t>
            </a:r>
            <a:r>
              <a:rPr lang="en-US" dirty="0"/>
              <a:t>R</a:t>
            </a:r>
            <a:r>
              <a:rPr lang="en-US" dirty="0" smtClean="0"/>
              <a:t>ussian revolution, French </a:t>
            </a:r>
            <a:r>
              <a:rPr lang="en-US" dirty="0" smtClean="0"/>
              <a:t>Revolution</a:t>
            </a:r>
          </a:p>
          <a:p>
            <a:endParaRPr lang="en-US" dirty="0" smtClean="0"/>
          </a:p>
          <a:p>
            <a:r>
              <a:rPr lang="en-US" dirty="0" smtClean="0"/>
              <a:t>Identify key words that focus the search for information in the text</a:t>
            </a:r>
          </a:p>
          <a:p>
            <a:endParaRPr lang="en-US" dirty="0"/>
          </a:p>
          <a:p>
            <a:r>
              <a:rPr lang="en-US" dirty="0" smtClean="0"/>
              <a:t>Reread the text and identify details that provide an idea or fact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Meaning of a cartoon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00600"/>
          </a:xfrm>
        </p:spPr>
        <p:txBody>
          <a:bodyPr/>
          <a:lstStyle/>
          <a:p>
            <a:r>
              <a:rPr lang="en-US" dirty="0" smtClean="0"/>
              <a:t>Symbols – Pig = fat, greedy  or a $ = money</a:t>
            </a:r>
          </a:p>
          <a:p>
            <a:r>
              <a:rPr lang="en-US" dirty="0" smtClean="0"/>
              <a:t>Size- large or small..short or tall ETC</a:t>
            </a:r>
          </a:p>
          <a:p>
            <a:r>
              <a:rPr lang="en-US" dirty="0" smtClean="0"/>
              <a:t>Shading- Dark or Bright</a:t>
            </a:r>
          </a:p>
          <a:p>
            <a:r>
              <a:rPr lang="en-US" dirty="0" smtClean="0"/>
              <a:t>WORDS…WORDS…WORDS</a:t>
            </a:r>
          </a:p>
          <a:p>
            <a:r>
              <a:rPr lang="en-US" dirty="0" smtClean="0"/>
              <a:t>Objects in the Cartoon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In the end you need </a:t>
            </a:r>
            <a:r>
              <a:rPr lang="en-US" dirty="0" smtClean="0"/>
              <a:t>to recognize what the </a:t>
            </a:r>
            <a:r>
              <a:rPr lang="en-US" dirty="0" smtClean="0"/>
              <a:t>cartoonist is trying to </a:t>
            </a:r>
            <a:r>
              <a:rPr lang="en-US" dirty="0" smtClean="0"/>
              <a:t>get you to think </a:t>
            </a:r>
            <a:r>
              <a:rPr lang="en-US" dirty="0" smtClean="0"/>
              <a:t>on </a:t>
            </a:r>
            <a:r>
              <a:rPr lang="en-US" dirty="0" smtClean="0"/>
              <a:t>the topic!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to create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Cartoon #	term		Description  opinion	___________________________________</a:t>
            </a:r>
          </a:p>
          <a:p>
            <a:endParaRPr lang="en-US" dirty="0"/>
          </a:p>
          <a:p>
            <a:r>
              <a:rPr lang="en-US" dirty="0" smtClean="0"/>
              <a:t>7		urbanization	…..			…..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try one together……</a:t>
            </a:r>
            <a:endParaRPr lang="en-US" dirty="0"/>
          </a:p>
        </p:txBody>
      </p:sp>
      <p:pic>
        <p:nvPicPr>
          <p:cNvPr id="18" name="Content Placeholder 17" descr="Lenin,TheNewBrushThatSweepsCle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1" y="914400"/>
            <a:ext cx="6400800" cy="5181600"/>
          </a:xfrm>
        </p:spPr>
      </p:pic>
      <p:sp>
        <p:nvSpPr>
          <p:cNvPr id="19" name="TextBox 18"/>
          <p:cNvSpPr txBox="1"/>
          <p:nvPr/>
        </p:nvSpPr>
        <p:spPr>
          <a:xfrm>
            <a:off x="3200400" y="62484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Lenin, the new Brush That Sweeps Clean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Ready?!?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You will be given a number 1-10 that is the number you place on the first cartoon slot and where you and your partner will be starting. You will get </a:t>
            </a:r>
            <a:r>
              <a:rPr lang="en-US" sz="4000" dirty="0" smtClean="0"/>
              <a:t>three </a:t>
            </a:r>
            <a:r>
              <a:rPr lang="en-US" sz="4000" dirty="0" smtClean="0"/>
              <a:t>minutes with each cartoon before the class moves on together to their next cartoon.  Questions???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Cartoon 1 </a:t>
            </a:r>
            <a:endParaRPr lang="en-US" dirty="0"/>
          </a:p>
        </p:txBody>
      </p:sp>
      <p:pic>
        <p:nvPicPr>
          <p:cNvPr id="4" name="Content Placeholder 3" descr="urb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95401"/>
            <a:ext cx="83058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Cartoon 2 </a:t>
            </a:r>
            <a:endParaRPr lang="en-US" dirty="0"/>
          </a:p>
        </p:txBody>
      </p:sp>
      <p:pic>
        <p:nvPicPr>
          <p:cNvPr id="4" name="Content Placeholder 3" descr="urban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752600"/>
            <a:ext cx="65532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5918</TotalTime>
  <Words>264</Words>
  <Application>Microsoft Office PowerPoint</Application>
  <PresentationFormat>On-screen Show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Cartoon PowerPoint</vt:lpstr>
      <vt:lpstr>Your job in class today…</vt:lpstr>
      <vt:lpstr>Helpful Reminders</vt:lpstr>
      <vt:lpstr>Review: Meaning of a cartoon</vt:lpstr>
      <vt:lpstr>Document to create</vt:lpstr>
      <vt:lpstr>Let’s try one together……</vt:lpstr>
      <vt:lpstr>Ready?!?</vt:lpstr>
      <vt:lpstr>Cartoon 1 </vt:lpstr>
      <vt:lpstr>Cartoon 2 </vt:lpstr>
      <vt:lpstr>Cartoon 3</vt:lpstr>
      <vt:lpstr>Cartoon 4</vt:lpstr>
      <vt:lpstr>Cartoon 5</vt:lpstr>
      <vt:lpstr>Cartoon 6</vt:lpstr>
      <vt:lpstr>Cartoon 7</vt:lpstr>
      <vt:lpstr>Cartoon 8</vt:lpstr>
      <vt:lpstr>Cartoon 9</vt:lpstr>
      <vt:lpstr>Cartoon 10</vt:lpstr>
    </vt:vector>
  </TitlesOfParts>
  <Company>OPSD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Cartoon Powerpoint</dc:title>
  <dc:creator>zangle</dc:creator>
  <cp:lastModifiedBy>zangle</cp:lastModifiedBy>
  <cp:revision>579</cp:revision>
  <dcterms:created xsi:type="dcterms:W3CDTF">2013-02-28T14:52:54Z</dcterms:created>
  <dcterms:modified xsi:type="dcterms:W3CDTF">2013-03-25T13:35:05Z</dcterms:modified>
</cp:coreProperties>
</file>